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33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_rels/slideMaster33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23.xml.rels" ContentType="application/vnd.openxmlformats-package.relationships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theme/theme33.xml" ContentType="application/vnd.openxmlformats-officedocument.theme+xml"/>
  <Override PartName="/ppt/theme/theme32.xml" ContentType="application/vnd.openxmlformats-officedocument.theme+xml"/>
  <Override PartName="/ppt/theme/theme31.xml" ContentType="application/vnd.openxmlformats-officedocument.theme+xml"/>
  <Override PartName="/ppt/theme/theme30.xml" ContentType="application/vnd.openxmlformats-officedocument.theme+xml"/>
  <Override PartName="/ppt/theme/theme29.xml" ContentType="application/vnd.openxmlformats-officedocument.theme+xml"/>
  <Override PartName="/ppt/theme/theme28.xml" ContentType="application/vnd.openxmlformats-officedocument.theme+xml"/>
  <Override PartName="/ppt/theme/theme27.xml" ContentType="application/vnd.openxmlformats-officedocument.theme+xml"/>
  <Override PartName="/ppt/theme/theme26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11.xml" ContentType="application/vnd.openxmlformats-officedocument.theme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3.xml" ContentType="application/vnd.openxmlformats-officedocument.theme+xml"/>
  <Override PartName="/ppt/theme/theme16.xml" ContentType="application/vnd.openxmlformats-officedocument.theme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.xml" ContentType="application/vnd.openxmlformats-officedocument.theme+xml"/>
  <Override PartName="/ppt/theme/theme17.xml" ContentType="application/vnd.openxmlformats-officedocument.theme+xml"/>
  <Override PartName="/ppt/theme/theme4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5.xml" ContentType="application/vnd.openxmlformats-officedocument.theme+xml"/>
  <Override PartName="/ppt/theme/theme18.xml" ContentType="application/vnd.openxmlformats-officedocument.theme+xml"/>
  <Override PartName="/ppt/theme/theme6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_rels/presentation.xml.rels" ContentType="application/vnd.openxmlformats-package.relationships+xml"/>
  <Override PartName="/ppt/media/image61.jpeg" ContentType="image/jpeg"/>
  <Override PartName="/ppt/media/image59.jpeg" ContentType="image/jpeg"/>
  <Override PartName="/ppt/media/image58.jpeg" ContentType="image/jpeg"/>
  <Override PartName="/ppt/media/image55.jpeg" ContentType="image/jpeg"/>
  <Override PartName="/ppt/media/image54.jpeg" ContentType="image/jpeg"/>
  <Override PartName="/ppt/media/image53.jpeg" ContentType="image/jpeg"/>
  <Override PartName="/ppt/media/image52.jpeg" ContentType="image/jpeg"/>
  <Override PartName="/ppt/media/image51.jpeg" ContentType="image/jpeg"/>
  <Override PartName="/ppt/media/image50.jpeg" ContentType="image/jpeg"/>
  <Override PartName="/ppt/media/image20.png" ContentType="image/png"/>
  <Override PartName="/ppt/media/image5.png" ContentType="image/png"/>
  <Override PartName="/ppt/media/image19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33.jpeg" ContentType="image/jpeg"/>
  <Override PartName="/ppt/media/image56.jpeg" ContentType="image/jpeg"/>
  <Override PartName="/ppt/media/image13.png" ContentType="image/png"/>
  <Override PartName="/ppt/media/image39.png" ContentType="image/png"/>
  <Override PartName="/ppt/media/image57.jpeg" ContentType="image/jpeg"/>
  <Override PartName="/ppt/media/image23.png" ContentType="image/png"/>
  <Override PartName="/ppt/media/image8.png" ContentType="image/png"/>
  <Override PartName="/ppt/media/image3.png" ContentType="image/png"/>
  <Override PartName="/ppt/media/image21.png" ContentType="image/png"/>
  <Override PartName="/ppt/media/image6.png" ContentType="image/png"/>
  <Override PartName="/ppt/media/image40.jpeg" ContentType="image/jpeg"/>
  <Override PartName="/ppt/media/image44.jpeg" ContentType="image/jpeg"/>
  <Override PartName="/ppt/media/image1.png" ContentType="image/png"/>
  <Override PartName="/ppt/media/image7.png" ContentType="image/png"/>
  <Override PartName="/ppt/media/image49.jpeg" ContentType="image/jpeg"/>
  <Override PartName="/ppt/media/image2.png" ContentType="image/png"/>
  <Override PartName="/ppt/media/image11.png" ContentType="image/png"/>
  <Override PartName="/ppt/media/image43.jpeg" ContentType="image/jpeg"/>
  <Override PartName="/ppt/media/image10.png" ContentType="image/png"/>
  <Override PartName="/ppt/media/image9.png" ContentType="image/png"/>
  <Override PartName="/ppt/media/image24.png" ContentType="image/png"/>
  <Override PartName="/ppt/media/image18.png" ContentType="image/png"/>
  <Override PartName="/ppt/media/image34.jpeg" ContentType="image/jpe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4.png" ContentType="image/png"/>
  <Override PartName="/ppt/media/image41.jpeg" ContentType="image/jpeg"/>
  <Override PartName="/ppt/media/image12.png" ContentType="image/png"/>
  <Override PartName="/ppt/media/image45.jpeg" ContentType="image/jpeg"/>
  <Override PartName="/ppt/media/image60.jpeg" ContentType="image/jpeg"/>
  <Override PartName="/ppt/media/image47.jpeg" ContentType="image/jpeg"/>
  <Override PartName="/ppt/media/image32.png" ContentType="image/png"/>
  <Override PartName="/ppt/media/image28.png" ContentType="image/png"/>
  <Override PartName="/ppt/media/image35.jpeg" ContentType="image/jpeg"/>
  <Override PartName="/ppt/media/image38.png" ContentType="image/png"/>
  <Override PartName="/ppt/media/image36.jpeg" ContentType="image/jpeg"/>
  <Override PartName="/ppt/media/image48.png" ContentType="image/png"/>
  <Override PartName="/ppt/media/image37.jpeg" ContentType="image/jpeg"/>
  <Override PartName="/ppt/media/image42.jpeg" ContentType="image/jpeg"/>
  <Override PartName="/ppt/media/image22.png" ContentType="image/png"/>
  <Override PartName="/ppt/media/image46.jpeg" ContentType="image/jpeg"/>
  <Override PartName="/ppt/slideLayouts/slideLayout389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_rels/slideLayout396.xml.rels" ContentType="application/vnd.openxmlformats-package.relationships+xml"/>
  <Override PartName="/ppt/slideLayouts/_rels/slideLayout395.xml.rels" ContentType="application/vnd.openxmlformats-package.relationships+xml"/>
  <Override PartName="/ppt/slideLayouts/_rels/slideLayout394.xml.rels" ContentType="application/vnd.openxmlformats-package.relationships+xml"/>
  <Override PartName="/ppt/slideLayouts/_rels/slideLayout393.xml.rels" ContentType="application/vnd.openxmlformats-package.relationships+xml"/>
  <Override PartName="/ppt/slideLayouts/_rels/slideLayout392.xml.rels" ContentType="application/vnd.openxmlformats-package.relationships+xml"/>
  <Override PartName="/ppt/slideLayouts/_rels/slideLayout391.xml.rels" ContentType="application/vnd.openxmlformats-package.relationships+xml"/>
  <Override PartName="/ppt/slideLayouts/_rels/slideLayout390.xml.rels" ContentType="application/vnd.openxmlformats-package.relationships+xml"/>
  <Override PartName="/ppt/slideLayouts/_rels/slideLayout389.xml.rels" ContentType="application/vnd.openxmlformats-package.relationships+xml"/>
  <Override PartName="/ppt/slideLayouts/_rels/slideLayout388.xml.rels" ContentType="application/vnd.openxmlformats-package.relationships+xml"/>
  <Override PartName="/ppt/slideLayouts/_rels/slideLayout387.xml.rels" ContentType="application/vnd.openxmlformats-package.relationships+xml"/>
  <Override PartName="/ppt/slideLayouts/_rels/slideLayout383.xml.rels" ContentType="application/vnd.openxmlformats-package.relationships+xml"/>
  <Override PartName="/ppt/slideLayouts/_rels/slideLayout382.xml.rels" ContentType="application/vnd.openxmlformats-package.relationships+xml"/>
  <Override PartName="/ppt/slideLayouts/_rels/slideLayout381.xml.rels" ContentType="application/vnd.openxmlformats-package.relationships+xml"/>
  <Override PartName="/ppt/slideLayouts/_rels/slideLayout380.xml.rels" ContentType="application/vnd.openxmlformats-package.relationships+xml"/>
  <Override PartName="/ppt/slideLayouts/_rels/slideLayout379.xml.rels" ContentType="application/vnd.openxmlformats-package.relationships+xml"/>
  <Override PartName="/ppt/slideLayouts/_rels/slideLayout377.xml.rels" ContentType="application/vnd.openxmlformats-package.relationships+xml"/>
  <Override PartName="/ppt/slideLayouts/_rels/slideLayout376.xml.rels" ContentType="application/vnd.openxmlformats-package.relationships+xml"/>
  <Override PartName="/ppt/slideLayouts/_rels/slideLayout370.xml.rels" ContentType="application/vnd.openxmlformats-package.relationships+xml"/>
  <Override PartName="/ppt/slideLayouts/_rels/slideLayout369.xml.rels" ContentType="application/vnd.openxmlformats-package.relationships+xml"/>
  <Override PartName="/ppt/slideLayouts/_rels/slideLayout368.xml.rels" ContentType="application/vnd.openxmlformats-package.relationships+xml"/>
  <Override PartName="/ppt/slideLayouts/_rels/slideLayout367.xml.rels" ContentType="application/vnd.openxmlformats-package.relationships+xml"/>
  <Override PartName="/ppt/slideLayouts/_rels/slideLayout366.xml.rels" ContentType="application/vnd.openxmlformats-package.relationships+xml"/>
  <Override PartName="/ppt/slideLayouts/_rels/slideLayout365.xml.rels" ContentType="application/vnd.openxmlformats-package.relationships+xml"/>
  <Override PartName="/ppt/slideLayouts/_rels/slideLayout364.xml.rels" ContentType="application/vnd.openxmlformats-package.relationships+xml"/>
  <Override PartName="/ppt/slideLayouts/_rels/slideLayout363.xml.rels" ContentType="application/vnd.openxmlformats-package.relationships+xml"/>
  <Override PartName="/ppt/slideLayouts/_rels/slideLayout358.xml.rels" ContentType="application/vnd.openxmlformats-package.relationships+xml"/>
  <Override PartName="/ppt/slideLayouts/_rels/slideLayout357.xml.rels" ContentType="application/vnd.openxmlformats-package.relationships+xml"/>
  <Override PartName="/ppt/slideLayouts/_rels/slideLayout356.xml.rels" ContentType="application/vnd.openxmlformats-package.relationships+xml"/>
  <Override PartName="/ppt/slideLayouts/_rels/slideLayout355.xml.rels" ContentType="application/vnd.openxmlformats-package.relationships+xml"/>
  <Override PartName="/ppt/slideLayouts/_rels/slideLayout354.xml.rels" ContentType="application/vnd.openxmlformats-package.relationships+xml"/>
  <Override PartName="/ppt/slideLayouts/_rels/slideLayout353.xml.rels" ContentType="application/vnd.openxmlformats-package.relationships+xml"/>
  <Override PartName="/ppt/slideLayouts/_rels/slideLayout378.xml.rels" ContentType="application/vnd.openxmlformats-package.relationships+xml"/>
  <Override PartName="/ppt/slideLayouts/_rels/slideLayout352.xml.rels" ContentType="application/vnd.openxmlformats-package.relationships+xml"/>
  <Override PartName="/ppt/slideLayouts/_rels/slideLayout351.xml.rels" ContentType="application/vnd.openxmlformats-package.relationships+xml"/>
  <Override PartName="/ppt/slideLayouts/_rels/slideLayout346.xml.rels" ContentType="application/vnd.openxmlformats-package.relationships+xml"/>
  <Override PartName="/ppt/slideLayouts/_rels/slideLayout345.xml.rels" ContentType="application/vnd.openxmlformats-package.relationships+xml"/>
  <Override PartName="/ppt/slideLayouts/_rels/slideLayout344.xml.rels" ContentType="application/vnd.openxmlformats-package.relationships+xml"/>
  <Override PartName="/ppt/slideLayouts/_rels/slideLayout343.xml.rels" ContentType="application/vnd.openxmlformats-package.relationships+xml"/>
  <Override PartName="/ppt/slideLayouts/_rels/slideLayout342.xml.rels" ContentType="application/vnd.openxmlformats-package.relationships+xml"/>
  <Override PartName="/ppt/slideLayouts/_rels/slideLayout341.xml.rels" ContentType="application/vnd.openxmlformats-package.relationships+xml"/>
  <Override PartName="/ppt/slideLayouts/_rels/slideLayout340.xml.rels" ContentType="application/vnd.openxmlformats-package.relationships+xml"/>
  <Override PartName="/ppt/slideLayouts/_rels/slideLayout339.xml.rels" ContentType="application/vnd.openxmlformats-package.relationships+xml"/>
  <Override PartName="/ppt/slideLayouts/_rels/slideLayout338.xml.rels" ContentType="application/vnd.openxmlformats-package.relationships+xml"/>
  <Override PartName="/ppt/slideLayouts/_rels/slideLayout333.xml.rels" ContentType="application/vnd.openxmlformats-package.relationships+xml"/>
  <Override PartName="/ppt/slideLayouts/_rels/slideLayout332.xml.rels" ContentType="application/vnd.openxmlformats-package.relationships+xml"/>
  <Override PartName="/ppt/slideLayouts/_rels/slideLayout331.xml.rels" ContentType="application/vnd.openxmlformats-package.relationships+xml"/>
  <Override PartName="/ppt/slideLayouts/_rels/slideLayout330.xml.rels" ContentType="application/vnd.openxmlformats-package.relationships+xml"/>
  <Override PartName="/ppt/slideLayouts/_rels/slideLayout320.xml.rels" ContentType="application/vnd.openxmlformats-package.relationships+xml"/>
  <Override PartName="/ppt/slideLayouts/_rels/slideLayout319.xml.rels" ContentType="application/vnd.openxmlformats-package.relationships+xml"/>
  <Override PartName="/ppt/slideLayouts/_rels/slideLayout308.xml.rels" ContentType="application/vnd.openxmlformats-package.relationships+xml"/>
  <Override PartName="/ppt/slideLayouts/_rels/slideLayout307.xml.rels" ContentType="application/vnd.openxmlformats-package.relationships+xml"/>
  <Override PartName="/ppt/slideLayouts/_rels/slideLayout306.xml.rels" ContentType="application/vnd.openxmlformats-package.relationships+xml"/>
  <Override PartName="/ppt/slideLayouts/_rels/slideLayout304.xml.rels" ContentType="application/vnd.openxmlformats-package.relationships+xml"/>
  <Override PartName="/ppt/slideLayouts/_rels/slideLayout303.xml.rels" ContentType="application/vnd.openxmlformats-package.relationships+xml"/>
  <Override PartName="/ppt/slideLayouts/_rels/slideLayout302.xml.rels" ContentType="application/vnd.openxmlformats-package.relationships+xml"/>
  <Override PartName="/ppt/slideLayouts/_rels/slideLayout299.xml.rels" ContentType="application/vnd.openxmlformats-package.relationships+xml"/>
  <Override PartName="/ppt/slideLayouts/_rels/slideLayout327.xml.rels" ContentType="application/vnd.openxmlformats-package.relationships+xml"/>
  <Override PartName="/ppt/slideLayouts/_rels/slideLayout298.xml.rels" ContentType="application/vnd.openxmlformats-package.relationships+xml"/>
  <Override PartName="/ppt/slideLayouts/_rels/slideLayout326.xml.rels" ContentType="application/vnd.openxmlformats-package.relationships+xml"/>
  <Override PartName="/ppt/slideLayouts/_rels/slideLayout297.xml.rels" ContentType="application/vnd.openxmlformats-package.relationships+xml"/>
  <Override PartName="/ppt/slideLayouts/_rels/slideLayout325.xml.rels" ContentType="application/vnd.openxmlformats-package.relationships+xml"/>
  <Override PartName="/ppt/slideLayouts/_rels/slideLayout296.xml.rels" ContentType="application/vnd.openxmlformats-package.relationships+xml"/>
  <Override PartName="/ppt/slideLayouts/_rels/slideLayout349.xml.rels" ContentType="application/vnd.openxmlformats-package.relationships+xml"/>
  <Override PartName="/ppt/slideLayouts/_rels/slideLayout294.xml.rels" ContentType="application/vnd.openxmlformats-package.relationships+xml"/>
  <Override PartName="/ppt/slideLayouts/_rels/slideLayout348.xml.rels" ContentType="application/vnd.openxmlformats-package.relationships+xml"/>
  <Override PartName="/ppt/slideLayouts/_rels/slideLayout293.xml.rels" ContentType="application/vnd.openxmlformats-package.relationships+xml"/>
  <Override PartName="/ppt/slideLayouts/_rels/slideLayout289.xml.rels" ContentType="application/vnd.openxmlformats-package.relationships+xml"/>
  <Override PartName="/ppt/slideLayouts/_rels/slideLayout288.xml.rels" ContentType="application/vnd.openxmlformats-package.relationships+xml"/>
  <Override PartName="/ppt/slideLayouts/_rels/slideLayout287.xml.rels" ContentType="application/vnd.openxmlformats-package.relationships+xml"/>
  <Override PartName="/ppt/slideLayouts/_rels/slideLayout286.xml.rels" ContentType="application/vnd.openxmlformats-package.relationships+xml"/>
  <Override PartName="/ppt/slideLayouts/_rels/slideLayout314.xml.rels" ContentType="application/vnd.openxmlformats-package.relationships+xml"/>
  <Override PartName="/ppt/slideLayouts/_rels/slideLayout285.xml.rels" ContentType="application/vnd.openxmlformats-package.relationships+xml"/>
  <Override PartName="/ppt/slideLayouts/_rels/slideLayout313.xml.rels" ContentType="application/vnd.openxmlformats-package.relationships+xml"/>
  <Override PartName="/ppt/slideLayouts/_rels/slideLayout284.xml.rels" ContentType="application/vnd.openxmlformats-package.relationships+xml"/>
  <Override PartName="/ppt/slideLayouts/_rels/slideLayout337.xml.rels" ContentType="application/vnd.openxmlformats-package.relationships+xml"/>
  <Override PartName="/ppt/slideLayouts/_rels/slideLayout282.xml.rels" ContentType="application/vnd.openxmlformats-package.relationships+xml"/>
  <Override PartName="/ppt/slideLayouts/_rels/slideLayout279.xml.rels" ContentType="application/vnd.openxmlformats-package.relationships+xml"/>
  <Override PartName="/ppt/slideLayouts/_rels/slideLayout278.xml.rels" ContentType="application/vnd.openxmlformats-package.relationships+xml"/>
  <Override PartName="/ppt/slideLayouts/_rels/slideLayout277.xml.rels" ContentType="application/vnd.openxmlformats-package.relationships+xml"/>
  <Override PartName="/ppt/slideLayouts/_rels/slideLayout276.xml.rels" ContentType="application/vnd.openxmlformats-package.relationships+xml"/>
  <Override PartName="/ppt/slideLayouts/_rels/slideLayout275.xml.rels" ContentType="application/vnd.openxmlformats-package.relationships+xml"/>
  <Override PartName="/ppt/slideLayouts/_rels/slideLayout329.xml.rels" ContentType="application/vnd.openxmlformats-package.relationships+xml"/>
  <Override PartName="/ppt/slideLayouts/_rels/slideLayout274.xml.rels" ContentType="application/vnd.openxmlformats-package.relationships+xml"/>
  <Override PartName="/ppt/slideLayouts/_rels/slideLayout328.xml.rels" ContentType="application/vnd.openxmlformats-package.relationships+xml"/>
  <Override PartName="/ppt/slideLayouts/_rels/slideLayout273.xml.rels" ContentType="application/vnd.openxmlformats-package.relationships+xml"/>
  <Override PartName="/ppt/slideLayouts/_rels/slideLayout301.xml.rels" ContentType="application/vnd.openxmlformats-package.relationships+xml"/>
  <Override PartName="/ppt/slideLayouts/_rels/slideLayout272.xml.rels" ContentType="application/vnd.openxmlformats-package.relationships+xml"/>
  <Override PartName="/ppt/slideLayouts/_rels/slideLayout300.xml.rels" ContentType="application/vnd.openxmlformats-package.relationships+xml"/>
  <Override PartName="/ppt/slideLayouts/_rels/slideLayout271.xml.rels" ContentType="application/vnd.openxmlformats-package.relationships+xml"/>
  <Override PartName="/ppt/slideLayouts/_rels/slideLayout269.xml.rels" ContentType="application/vnd.openxmlformats-package.relationships+xml"/>
  <Override PartName="/ppt/slideLayouts/_rels/slideLayout268.xml.rels" ContentType="application/vnd.openxmlformats-package.relationships+xml"/>
  <Override PartName="/ppt/slideLayouts/_rels/slideLayout267.xml.rels" ContentType="application/vnd.openxmlformats-package.relationships+xml"/>
  <Override PartName="/ppt/slideLayouts/_rels/slideLayout318.xml.rels" ContentType="application/vnd.openxmlformats-package.relationships+xml"/>
  <Override PartName="/ppt/slideLayouts/_rels/slideLayout263.xml.rels" ContentType="application/vnd.openxmlformats-package.relationships+xml"/>
  <Override PartName="/ppt/slideLayouts/_rels/slideLayout317.xml.rels" ContentType="application/vnd.openxmlformats-package.relationships+xml"/>
  <Override PartName="/ppt/slideLayouts/_rels/slideLayout262.xml.rels" ContentType="application/vnd.openxmlformats-package.relationships+xml"/>
  <Override PartName="/ppt/slideLayouts/_rels/slideLayout316.xml.rels" ContentType="application/vnd.openxmlformats-package.relationships+xml"/>
  <Override PartName="/ppt/slideLayouts/_rels/slideLayout261.xml.rels" ContentType="application/vnd.openxmlformats-package.relationships+xml"/>
  <Override PartName="/ppt/slideLayouts/_rels/slideLayout315.xml.rels" ContentType="application/vnd.openxmlformats-package.relationships+xml"/>
  <Override PartName="/ppt/slideLayouts/_rels/slideLayout260.xml.rels" ContentType="application/vnd.openxmlformats-package.relationships+xml"/>
  <Override PartName="/ppt/slideLayouts/_rels/slideLayout259.xml.rels" ContentType="application/vnd.openxmlformats-package.relationships+xml"/>
  <Override PartName="/ppt/slideLayouts/_rels/slideLayout258.xml.rels" ContentType="application/vnd.openxmlformats-package.relationships+xml"/>
  <Override PartName="/ppt/slideLayouts/_rels/slideLayout257.xml.rels" ContentType="application/vnd.openxmlformats-package.relationships+xml"/>
  <Override PartName="/ppt/slideLayouts/_rels/slideLayout256.xml.rels" ContentType="application/vnd.openxmlformats-package.relationships+xml"/>
  <Override PartName="/ppt/slideLayouts/_rels/slideLayout305.xml.rels" ContentType="application/vnd.openxmlformats-package.relationships+xml"/>
  <Override PartName="/ppt/slideLayouts/_rels/slideLayout250.xml.rels" ContentType="application/vnd.openxmlformats-package.relationships+xml"/>
  <Override PartName="/ppt/slideLayouts/_rels/slideLayout386.xml.rels" ContentType="application/vnd.openxmlformats-package.relationships+xml"/>
  <Override PartName="/ppt/slideLayouts/_rels/slideLayout249.xml.rels" ContentType="application/vnd.openxmlformats-package.relationships+xml"/>
  <Override PartName="/ppt/slideLayouts/_rels/slideLayout219.xml.rels" ContentType="application/vnd.openxmlformats-package.relationships+xml"/>
  <Override PartName="/ppt/slideLayouts/_rels/slideLayout350.xml.rels" ContentType="application/vnd.openxmlformats-package.relationships+xml"/>
  <Override PartName="/ppt/slideLayouts/_rels/slideLayout21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65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264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375.xml.rels" ContentType="application/vnd.openxmlformats-package.relationships+xml"/>
  <Override PartName="/ppt/slideLayouts/_rels/slideLayout23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374.xml.rels" ContentType="application/vnd.openxmlformats-package.relationships+xml"/>
  <Override PartName="/ppt/slideLayouts/_rels/slideLayout23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373.xml.rels" ContentType="application/vnd.openxmlformats-package.relationships+xml"/>
  <Override PartName="/ppt/slideLayouts/_rels/slideLayout23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255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309.xml.rels" ContentType="application/vnd.openxmlformats-package.relationships+xml"/>
  <Override PartName="/ppt/slideLayouts/_rels/slideLayout254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371.xml.rels" ContentType="application/vnd.openxmlformats-package.relationships+xml"/>
  <Override PartName="/ppt/slideLayouts/_rels/slideLayout23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253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23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252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362.xml.rels" ContentType="application/vnd.openxmlformats-package.relationships+xml"/>
  <Override PartName="/ppt/slideLayouts/_rels/slideLayout22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61.xml.rels" ContentType="application/vnd.openxmlformats-package.relationships+xml"/>
  <Override PartName="/ppt/slideLayouts/_rels/slideLayout22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360.xml.rels" ContentType="application/vnd.openxmlformats-package.relationships+xml"/>
  <Override PartName="/ppt/slideLayouts/_rels/slideLayout22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99.xml.rels" ContentType="application/vnd.openxmlformats-package.relationships+xml"/>
  <Override PartName="/ppt/slideLayouts/_rels/slideLayout22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198.xml.rels" ContentType="application/vnd.openxmlformats-package.relationships+xml"/>
  <Override PartName="/ppt/slideLayouts/_rels/slideLayout22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97.xml.rels" ContentType="application/vnd.openxmlformats-package.relationships+xml"/>
  <Override PartName="/ppt/slideLayouts/_rels/slideLayout22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96.xml.rels" ContentType="application/vnd.openxmlformats-package.relationships+xml"/>
  <Override PartName="/ppt/slideLayouts/_rels/slideLayout21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21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187.xml.rels" ContentType="application/vnd.openxmlformats-package.relationships+xml"/>
  <Override PartName="/ppt/slideLayouts/_rels/slideLayout21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8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85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95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94.xml.rels" ContentType="application/vnd.openxmlformats-package.relationships+xml"/>
  <Override PartName="/ppt/slideLayouts/_rels/slideLayout23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251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20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245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90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23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70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336.xml.rels" ContentType="application/vnd.openxmlformats-package.relationships+xml"/>
  <Override PartName="/ppt/slideLayouts/_rels/slideLayout281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12.xml.rels" ContentType="application/vnd.openxmlformats-package.relationships+xml"/>
  <Override PartName="/ppt/slideLayouts/_rels/slideLayout283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3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3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66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20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81.xml.rels" ContentType="application/vnd.openxmlformats-package.relationships+xml"/>
  <Override PartName="/ppt/slideLayouts/_rels/slideLayout21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20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82.xml.rels" ContentType="application/vnd.openxmlformats-package.relationships+xml"/>
  <Override PartName="/ppt/slideLayouts/_rels/slideLayout20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240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83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23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20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241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59.xml.rels" ContentType="application/vnd.openxmlformats-package.relationships+xml"/>
  <Override PartName="/ppt/slideLayouts/_rels/slideLayout226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9.xml.rels" ContentType="application/vnd.openxmlformats-package.relationships+xml"/>
  <Override PartName="/ppt/slideLayouts/_rels/slideLayout184.xml.rels" ContentType="application/vnd.openxmlformats-package.relationships+xml"/>
  <Override PartName="/ppt/slideLayouts/_rels/slideLayout242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321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4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20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24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323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0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324.xml.rels" ContentType="application/vnd.openxmlformats-package.relationships+xml"/>
  <Override PartName="/ppt/slideLayouts/_rels/slideLayout295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20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359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322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21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18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334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335.xml.rels" ContentType="application/vnd.openxmlformats-package.relationships+xml"/>
  <Override PartName="/ppt/slideLayouts/_rels/slideLayout280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290.xml.rels" ContentType="application/vnd.openxmlformats-package.relationships+xml"/>
  <Override PartName="/ppt/slideLayouts/_rels/slideLayout208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291.xml.rels" ContentType="application/vnd.openxmlformats-package.relationships+xml"/>
  <Override PartName="/ppt/slideLayouts/_rels/slideLayout209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347.xml.rels" ContentType="application/vnd.openxmlformats-package.relationships+xml"/>
  <Override PartName="/ppt/slideLayouts/_rels/slideLayout292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21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21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217.xml.rels" ContentType="application/vnd.openxmlformats-package.relationships+xml"/>
  <Override PartName="/ppt/slideLayouts/_rels/slideLayout18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22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22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229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372.xml.rels" ContentType="application/vnd.openxmlformats-package.relationships+xml"/>
  <Override PartName="/ppt/slideLayouts/_rels/slideLayout23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80.xml.rels" ContentType="application/vnd.openxmlformats-package.relationships+xml"/>
  <Override PartName="/ppt/slideLayouts/_rels/slideLayout246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91.xml.rels" ContentType="application/vnd.openxmlformats-package.relationships+xml"/>
  <Override PartName="/ppt/slideLayouts/_rels/slideLayout384.xml.rels" ContentType="application/vnd.openxmlformats-package.relationships+xml"/>
  <Override PartName="/ppt/slideLayouts/_rels/slideLayout247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192.xml.rels" ContentType="application/vnd.openxmlformats-package.relationships+xml"/>
  <Override PartName="/ppt/slideLayouts/_rels/slideLayout385.xml.rels" ContentType="application/vnd.openxmlformats-package.relationships+xml"/>
  <Override PartName="/ppt/slideLayouts/_rels/slideLayout24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93.xml.rels" ContentType="application/vnd.openxmlformats-package.relationships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199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  <p:sldMasterId id="2147483843" r:id="rId17"/>
    <p:sldMasterId id="2147483856" r:id="rId18"/>
    <p:sldMasterId id="2147483869" r:id="rId19"/>
    <p:sldMasterId id="2147483882" r:id="rId20"/>
    <p:sldMasterId id="2147483895" r:id="rId21"/>
    <p:sldMasterId id="2147483908" r:id="rId22"/>
    <p:sldMasterId id="2147483921" r:id="rId23"/>
    <p:sldMasterId id="2147483934" r:id="rId24"/>
    <p:sldMasterId id="2147483947" r:id="rId25"/>
    <p:sldMasterId id="2147483960" r:id="rId26"/>
    <p:sldMasterId id="2147483973" r:id="rId27"/>
    <p:sldMasterId id="2147483986" r:id="rId28"/>
    <p:sldMasterId id="2147483999" r:id="rId29"/>
    <p:sldMasterId id="2147484012" r:id="rId30"/>
    <p:sldMasterId id="2147484025" r:id="rId31"/>
    <p:sldMasterId id="2147484038" r:id="rId32"/>
    <p:sldMasterId id="2147484051" r:id="rId33"/>
    <p:sldMasterId id="2147484064" r:id="rId34"/>
  </p:sldMasterIdLst>
  <p:sldIdLst>
    <p:sldId id="256" r:id="rId35"/>
    <p:sldId id="257" r:id="rId36"/>
    <p:sldId id="258" r:id="rId37"/>
    <p:sldId id="259" r:id="rId38"/>
    <p:sldId id="260" r:id="rId39"/>
    <p:sldId id="261" r:id="rId40"/>
    <p:sldId id="262" r:id="rId41"/>
    <p:sldId id="263" r:id="rId42"/>
    <p:sldId id="264" r:id="rId43"/>
    <p:sldId id="265" r:id="rId44"/>
    <p:sldId id="266" r:id="rId45"/>
    <p:sldId id="267" r:id="rId46"/>
    <p:sldId id="268" r:id="rId47"/>
    <p:sldId id="269" r:id="rId48"/>
    <p:sldId id="270" r:id="rId49"/>
    <p:sldId id="271" r:id="rId50"/>
    <p:sldId id="272" r:id="rId51"/>
    <p:sldId id="273" r:id="rId52"/>
    <p:sldId id="274" r:id="rId53"/>
    <p:sldId id="275" r:id="rId54"/>
    <p:sldId id="276" r:id="rId55"/>
    <p:sldId id="277" r:id="rId56"/>
    <p:sldId id="278" r:id="rId57"/>
    <p:sldId id="279" r:id="rId58"/>
    <p:sldId id="280" r:id="rId59"/>
    <p:sldId id="281" r:id="rId60"/>
    <p:sldId id="282" r:id="rId61"/>
    <p:sldId id="283" r:id="rId62"/>
    <p:sldId id="284" r:id="rId63"/>
    <p:sldId id="285" r:id="rId64"/>
    <p:sldId id="286" r:id="rId65"/>
    <p:sldId id="287" r:id="rId66"/>
    <p:sldId id="288" r:id="rId67"/>
    <p:sldId id="289" r:id="rId68"/>
    <p:sldId id="290" r:id="rId69"/>
    <p:sldId id="291" r:id="rId70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" Target="slides/slide1.xml"/><Relationship Id="rId36" Type="http://schemas.openxmlformats.org/officeDocument/2006/relationships/slide" Target="slides/slide2.xml"/><Relationship Id="rId37" Type="http://schemas.openxmlformats.org/officeDocument/2006/relationships/slide" Target="slides/slide3.xml"/><Relationship Id="rId38" Type="http://schemas.openxmlformats.org/officeDocument/2006/relationships/slide" Target="slides/slide4.xml"/><Relationship Id="rId39" Type="http://schemas.openxmlformats.org/officeDocument/2006/relationships/slide" Target="slides/slide5.xml"/><Relationship Id="rId40" Type="http://schemas.openxmlformats.org/officeDocument/2006/relationships/slide" Target="slides/slide6.xml"/><Relationship Id="rId41" Type="http://schemas.openxmlformats.org/officeDocument/2006/relationships/slide" Target="slides/slide7.xml"/><Relationship Id="rId42" Type="http://schemas.openxmlformats.org/officeDocument/2006/relationships/slide" Target="slides/slide8.xml"/><Relationship Id="rId43" Type="http://schemas.openxmlformats.org/officeDocument/2006/relationships/slide" Target="slides/slide9.xml"/><Relationship Id="rId44" Type="http://schemas.openxmlformats.org/officeDocument/2006/relationships/slide" Target="slides/slide10.xml"/><Relationship Id="rId45" Type="http://schemas.openxmlformats.org/officeDocument/2006/relationships/slide" Target="slides/slide11.xml"/><Relationship Id="rId46" Type="http://schemas.openxmlformats.org/officeDocument/2006/relationships/slide" Target="slides/slide12.xml"/><Relationship Id="rId47" Type="http://schemas.openxmlformats.org/officeDocument/2006/relationships/slide" Target="slides/slide13.xml"/><Relationship Id="rId48" Type="http://schemas.openxmlformats.org/officeDocument/2006/relationships/slide" Target="slides/slide14.xml"/><Relationship Id="rId49" Type="http://schemas.openxmlformats.org/officeDocument/2006/relationships/slide" Target="slides/slide15.xml"/><Relationship Id="rId50" Type="http://schemas.openxmlformats.org/officeDocument/2006/relationships/slide" Target="slides/slide16.xml"/><Relationship Id="rId51" Type="http://schemas.openxmlformats.org/officeDocument/2006/relationships/slide" Target="slides/slide17.xml"/><Relationship Id="rId52" Type="http://schemas.openxmlformats.org/officeDocument/2006/relationships/slide" Target="slides/slide18.xml"/><Relationship Id="rId53" Type="http://schemas.openxmlformats.org/officeDocument/2006/relationships/slide" Target="slides/slide19.xml"/><Relationship Id="rId54" Type="http://schemas.openxmlformats.org/officeDocument/2006/relationships/slide" Target="slides/slide20.xml"/><Relationship Id="rId55" Type="http://schemas.openxmlformats.org/officeDocument/2006/relationships/slide" Target="slides/slide21.xml"/><Relationship Id="rId56" Type="http://schemas.openxmlformats.org/officeDocument/2006/relationships/slide" Target="slides/slide22.xml"/><Relationship Id="rId57" Type="http://schemas.openxmlformats.org/officeDocument/2006/relationships/slide" Target="slides/slide23.xml"/><Relationship Id="rId58" Type="http://schemas.openxmlformats.org/officeDocument/2006/relationships/slide" Target="slides/slide24.xml"/><Relationship Id="rId59" Type="http://schemas.openxmlformats.org/officeDocument/2006/relationships/slide" Target="slides/slide25.xml"/><Relationship Id="rId60" Type="http://schemas.openxmlformats.org/officeDocument/2006/relationships/slide" Target="slides/slide26.xml"/><Relationship Id="rId61" Type="http://schemas.openxmlformats.org/officeDocument/2006/relationships/slide" Target="slides/slide27.xml"/><Relationship Id="rId62" Type="http://schemas.openxmlformats.org/officeDocument/2006/relationships/slide" Target="slides/slide28.xml"/><Relationship Id="rId63" Type="http://schemas.openxmlformats.org/officeDocument/2006/relationships/slide" Target="slides/slide29.xml"/><Relationship Id="rId64" Type="http://schemas.openxmlformats.org/officeDocument/2006/relationships/slide" Target="slides/slide30.xml"/><Relationship Id="rId65" Type="http://schemas.openxmlformats.org/officeDocument/2006/relationships/slide" Target="slides/slide31.xml"/><Relationship Id="rId66" Type="http://schemas.openxmlformats.org/officeDocument/2006/relationships/slide" Target="slides/slide32.xml"/><Relationship Id="rId67" Type="http://schemas.openxmlformats.org/officeDocument/2006/relationships/slide" Target="slides/slide33.xml"/><Relationship Id="rId68" Type="http://schemas.openxmlformats.org/officeDocument/2006/relationships/slide" Target="slides/slide34.xml"/><Relationship Id="rId69" Type="http://schemas.openxmlformats.org/officeDocument/2006/relationships/slide" Target="slides/slide35.xml"/><Relationship Id="rId70" Type="http://schemas.openxmlformats.org/officeDocument/2006/relationships/slide" Target="slides/slide3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2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8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8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8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8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8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8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0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0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0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1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1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2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2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2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2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2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2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2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3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4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4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4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5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5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5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5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5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6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6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6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6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6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7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7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8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8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8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8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9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9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9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9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0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0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0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0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0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1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1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2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2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3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3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3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3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4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4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4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4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4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4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6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6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7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7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7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7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8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8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8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8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8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9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9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0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0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0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0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1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1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1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1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2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2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2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2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4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4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4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4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4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5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5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5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5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5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5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6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6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6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9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9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9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9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9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9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9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0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0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2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2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2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2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4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2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6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6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7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7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7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7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7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7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7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8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8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2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9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9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9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0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0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0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0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1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1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1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1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1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1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2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2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2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3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4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4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4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4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5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5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5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5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5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6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7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7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7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7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8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8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8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8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8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9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9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9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9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9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0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2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1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1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1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2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2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3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3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3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3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3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2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3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4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2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4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5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5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5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6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6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6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6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7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7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7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7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7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8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3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8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8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9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9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0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0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0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0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0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1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1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1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1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3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2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2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3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3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3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3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4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4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4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4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4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4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5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5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5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7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7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7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8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8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8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8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8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8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8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9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9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3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0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1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1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2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2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2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2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2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2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2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3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3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3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4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4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4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5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5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5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6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6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6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6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6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6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7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3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8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8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8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8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9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9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9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9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0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0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0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0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0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0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1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3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2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3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3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3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3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4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4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4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4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4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5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6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6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6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7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7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7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7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7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8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8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8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8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8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7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7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7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1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1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54.xml"/><Relationship Id="rId13" Type="http://schemas.openxmlformats.org/officeDocument/2006/relationships/slideLayout" Target="../slideLayouts/slideLayout155.xml"/><Relationship Id="rId14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57.xml"/><Relationship Id="rId4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1.xml"/><Relationship Id="rId8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3.xml"/><Relationship Id="rId10" Type="http://schemas.openxmlformats.org/officeDocument/2006/relationships/slideLayout" Target="../slideLayouts/slideLayout164.xml"/><Relationship Id="rId11" Type="http://schemas.openxmlformats.org/officeDocument/2006/relationships/slideLayout" Target="../slideLayouts/slideLayout165.xml"/><Relationship Id="rId12" Type="http://schemas.openxmlformats.org/officeDocument/2006/relationships/slideLayout" Target="../slideLayouts/slideLayout166.xml"/><Relationship Id="rId13" Type="http://schemas.openxmlformats.org/officeDocument/2006/relationships/slideLayout" Target="../slideLayouts/slideLayout167.xml"/><Relationship Id="rId14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69.xml"/><Relationship Id="rId4" Type="http://schemas.openxmlformats.org/officeDocument/2006/relationships/slideLayout" Target="../slideLayouts/slideLayout170.xml"/><Relationship Id="rId5" Type="http://schemas.openxmlformats.org/officeDocument/2006/relationships/slideLayout" Target="../slideLayouts/slideLayout171.xml"/><Relationship Id="rId6" Type="http://schemas.openxmlformats.org/officeDocument/2006/relationships/slideLayout" Target="../slideLayouts/slideLayout172.xml"/><Relationship Id="rId7" Type="http://schemas.openxmlformats.org/officeDocument/2006/relationships/slideLayout" Target="../slideLayouts/slideLayout173.xml"/><Relationship Id="rId8" Type="http://schemas.openxmlformats.org/officeDocument/2006/relationships/slideLayout" Target="../slideLayouts/slideLayout174.xml"/><Relationship Id="rId9" Type="http://schemas.openxmlformats.org/officeDocument/2006/relationships/slideLayout" Target="../slideLayouts/slideLayout175.xml"/><Relationship Id="rId10" Type="http://schemas.openxmlformats.org/officeDocument/2006/relationships/slideLayout" Target="../slideLayouts/slideLayout176.xml"/><Relationship Id="rId11" Type="http://schemas.openxmlformats.org/officeDocument/2006/relationships/slideLayout" Target="../slideLayouts/slideLayout177.xml"/><Relationship Id="rId12" Type="http://schemas.openxmlformats.org/officeDocument/2006/relationships/slideLayout" Target="../slideLayouts/slideLayout178.xml"/><Relationship Id="rId13" Type="http://schemas.openxmlformats.org/officeDocument/2006/relationships/slideLayout" Target="../slideLayouts/slideLayout179.xml"/><Relationship Id="rId14" Type="http://schemas.openxmlformats.org/officeDocument/2006/relationships/slideLayout" Target="../slideLayouts/slideLayout180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83.xml"/><Relationship Id="rId6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85.xml"/><Relationship Id="rId8" Type="http://schemas.openxmlformats.org/officeDocument/2006/relationships/slideLayout" Target="../slideLayouts/slideLayout186.xml"/><Relationship Id="rId9" Type="http://schemas.openxmlformats.org/officeDocument/2006/relationships/slideLayout" Target="../slideLayouts/slideLayout187.xml"/><Relationship Id="rId10" Type="http://schemas.openxmlformats.org/officeDocument/2006/relationships/slideLayout" Target="../slideLayouts/slideLayout188.xml"/><Relationship Id="rId11" Type="http://schemas.openxmlformats.org/officeDocument/2006/relationships/slideLayout" Target="../slideLayouts/slideLayout189.xml"/><Relationship Id="rId12" Type="http://schemas.openxmlformats.org/officeDocument/2006/relationships/slideLayout" Target="../slideLayouts/slideLayout190.xml"/><Relationship Id="rId13" Type="http://schemas.openxmlformats.org/officeDocument/2006/relationships/slideLayout" Target="../slideLayouts/slideLayout191.xml"/><Relationship Id="rId14" Type="http://schemas.openxmlformats.org/officeDocument/2006/relationships/slideLayout" Target="../slideLayouts/slideLayout192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93.xml"/><Relationship Id="rId4" Type="http://schemas.openxmlformats.org/officeDocument/2006/relationships/slideLayout" Target="../slideLayouts/slideLayout194.xml"/><Relationship Id="rId5" Type="http://schemas.openxmlformats.org/officeDocument/2006/relationships/slideLayout" Target="../slideLayouts/slideLayout195.xml"/><Relationship Id="rId6" Type="http://schemas.openxmlformats.org/officeDocument/2006/relationships/slideLayout" Target="../slideLayouts/slideLayout196.xml"/><Relationship Id="rId7" Type="http://schemas.openxmlformats.org/officeDocument/2006/relationships/slideLayout" Target="../slideLayouts/slideLayout197.xml"/><Relationship Id="rId8" Type="http://schemas.openxmlformats.org/officeDocument/2006/relationships/slideLayout" Target="../slideLayouts/slideLayout198.xml"/><Relationship Id="rId9" Type="http://schemas.openxmlformats.org/officeDocument/2006/relationships/slideLayout" Target="../slideLayouts/slideLayout199.xml"/><Relationship Id="rId10" Type="http://schemas.openxmlformats.org/officeDocument/2006/relationships/slideLayout" Target="../slideLayouts/slideLayout200.xml"/><Relationship Id="rId11" Type="http://schemas.openxmlformats.org/officeDocument/2006/relationships/slideLayout" Target="../slideLayouts/slideLayout201.xml"/><Relationship Id="rId12" Type="http://schemas.openxmlformats.org/officeDocument/2006/relationships/slideLayout" Target="../slideLayouts/slideLayout202.xml"/><Relationship Id="rId13" Type="http://schemas.openxmlformats.org/officeDocument/2006/relationships/slideLayout" Target="../slideLayouts/slideLayout203.xml"/><Relationship Id="rId14" Type="http://schemas.openxmlformats.org/officeDocument/2006/relationships/slideLayout" Target="../slideLayouts/slideLayout204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slideLayout" Target="../slideLayouts/slideLayout209.xml"/><Relationship Id="rId8" Type="http://schemas.openxmlformats.org/officeDocument/2006/relationships/slideLayout" Target="../slideLayouts/slideLayout210.xml"/><Relationship Id="rId9" Type="http://schemas.openxmlformats.org/officeDocument/2006/relationships/slideLayout" Target="../slideLayouts/slideLayout211.xml"/><Relationship Id="rId10" Type="http://schemas.openxmlformats.org/officeDocument/2006/relationships/slideLayout" Target="../slideLayouts/slideLayout212.xml"/><Relationship Id="rId11" Type="http://schemas.openxmlformats.org/officeDocument/2006/relationships/slideLayout" Target="../slideLayouts/slideLayout213.xml"/><Relationship Id="rId12" Type="http://schemas.openxmlformats.org/officeDocument/2006/relationships/slideLayout" Target="../slideLayouts/slideLayout214.xml"/><Relationship Id="rId13" Type="http://schemas.openxmlformats.org/officeDocument/2006/relationships/slideLayout" Target="../slideLayouts/slideLayout215.xml"/><Relationship Id="rId14" Type="http://schemas.openxmlformats.org/officeDocument/2006/relationships/slideLayout" Target="../slideLayouts/slideLayout216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slideLayout" Target="../slideLayouts/slideLayout227.xml"/><Relationship Id="rId14" Type="http://schemas.openxmlformats.org/officeDocument/2006/relationships/slideLayout" Target="../slideLayouts/slideLayout228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slideLayout" Target="../slideLayouts/slideLayout233.xml"/><Relationship Id="rId8" Type="http://schemas.openxmlformats.org/officeDocument/2006/relationships/slideLayout" Target="../slideLayouts/slideLayout234.xml"/><Relationship Id="rId9" Type="http://schemas.openxmlformats.org/officeDocument/2006/relationships/slideLayout" Target="../slideLayouts/slideLayout235.xml"/><Relationship Id="rId10" Type="http://schemas.openxmlformats.org/officeDocument/2006/relationships/slideLayout" Target="../slideLayouts/slideLayout236.xml"/><Relationship Id="rId11" Type="http://schemas.openxmlformats.org/officeDocument/2006/relationships/slideLayout" Target="../slideLayouts/slideLayout237.xml"/><Relationship Id="rId12" Type="http://schemas.openxmlformats.org/officeDocument/2006/relationships/slideLayout" Target="../slideLayouts/slideLayout238.xml"/><Relationship Id="rId13" Type="http://schemas.openxmlformats.org/officeDocument/2006/relationships/slideLayout" Target="../slideLayouts/slideLayout239.xml"/><Relationship Id="rId14" Type="http://schemas.openxmlformats.org/officeDocument/2006/relationships/slideLayout" Target="../slideLayouts/slideLayout24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241.xml"/><Relationship Id="rId4" Type="http://schemas.openxmlformats.org/officeDocument/2006/relationships/slideLayout" Target="../slideLayouts/slideLayout242.xml"/><Relationship Id="rId5" Type="http://schemas.openxmlformats.org/officeDocument/2006/relationships/slideLayout" Target="../slideLayouts/slideLayout243.xml"/><Relationship Id="rId6" Type="http://schemas.openxmlformats.org/officeDocument/2006/relationships/slideLayout" Target="../slideLayouts/slideLayout244.xml"/><Relationship Id="rId7" Type="http://schemas.openxmlformats.org/officeDocument/2006/relationships/slideLayout" Target="../slideLayouts/slideLayout245.xml"/><Relationship Id="rId8" Type="http://schemas.openxmlformats.org/officeDocument/2006/relationships/slideLayout" Target="../slideLayouts/slideLayout246.xml"/><Relationship Id="rId9" Type="http://schemas.openxmlformats.org/officeDocument/2006/relationships/slideLayout" Target="../slideLayouts/slideLayout247.xml"/><Relationship Id="rId10" Type="http://schemas.openxmlformats.org/officeDocument/2006/relationships/slideLayout" Target="../slideLayouts/slideLayout248.xml"/><Relationship Id="rId11" Type="http://schemas.openxmlformats.org/officeDocument/2006/relationships/slideLayout" Target="../slideLayouts/slideLayout249.xml"/><Relationship Id="rId12" Type="http://schemas.openxmlformats.org/officeDocument/2006/relationships/slideLayout" Target="../slideLayouts/slideLayout250.xml"/><Relationship Id="rId13" Type="http://schemas.openxmlformats.org/officeDocument/2006/relationships/slideLayout" Target="../slideLayouts/slideLayout251.xml"/><Relationship Id="rId14" Type="http://schemas.openxmlformats.org/officeDocument/2006/relationships/slideLayout" Target="../slideLayouts/slideLayout252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253.xml"/><Relationship Id="rId4" Type="http://schemas.openxmlformats.org/officeDocument/2006/relationships/slideLayout" Target="../slideLayouts/slideLayout254.xml"/><Relationship Id="rId5" Type="http://schemas.openxmlformats.org/officeDocument/2006/relationships/slideLayout" Target="../slideLayouts/slideLayout255.xml"/><Relationship Id="rId6" Type="http://schemas.openxmlformats.org/officeDocument/2006/relationships/slideLayout" Target="../slideLayouts/slideLayout256.xml"/><Relationship Id="rId7" Type="http://schemas.openxmlformats.org/officeDocument/2006/relationships/slideLayout" Target="../slideLayouts/slideLayout257.xml"/><Relationship Id="rId8" Type="http://schemas.openxmlformats.org/officeDocument/2006/relationships/slideLayout" Target="../slideLayouts/slideLayout258.xml"/><Relationship Id="rId9" Type="http://schemas.openxmlformats.org/officeDocument/2006/relationships/slideLayout" Target="../slideLayouts/slideLayout259.xml"/><Relationship Id="rId10" Type="http://schemas.openxmlformats.org/officeDocument/2006/relationships/slideLayout" Target="../slideLayouts/slideLayout260.xml"/><Relationship Id="rId11" Type="http://schemas.openxmlformats.org/officeDocument/2006/relationships/slideLayout" Target="../slideLayouts/slideLayout261.xml"/><Relationship Id="rId12" Type="http://schemas.openxmlformats.org/officeDocument/2006/relationships/slideLayout" Target="../slideLayouts/slideLayout262.xml"/><Relationship Id="rId13" Type="http://schemas.openxmlformats.org/officeDocument/2006/relationships/slideLayout" Target="../slideLayouts/slideLayout263.xml"/><Relationship Id="rId14" Type="http://schemas.openxmlformats.org/officeDocument/2006/relationships/slideLayout" Target="../slideLayouts/slideLayout264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265.xml"/><Relationship Id="rId4" Type="http://schemas.openxmlformats.org/officeDocument/2006/relationships/slideLayout" Target="../slideLayouts/slideLayout266.xml"/><Relationship Id="rId5" Type="http://schemas.openxmlformats.org/officeDocument/2006/relationships/slideLayout" Target="../slideLayouts/slideLayout267.xml"/><Relationship Id="rId6" Type="http://schemas.openxmlformats.org/officeDocument/2006/relationships/slideLayout" Target="../slideLayouts/slideLayout268.xml"/><Relationship Id="rId7" Type="http://schemas.openxmlformats.org/officeDocument/2006/relationships/slideLayout" Target="../slideLayouts/slideLayout269.xml"/><Relationship Id="rId8" Type="http://schemas.openxmlformats.org/officeDocument/2006/relationships/slideLayout" Target="../slideLayouts/slideLayout270.xml"/><Relationship Id="rId9" Type="http://schemas.openxmlformats.org/officeDocument/2006/relationships/slideLayout" Target="../slideLayouts/slideLayout271.xml"/><Relationship Id="rId10" Type="http://schemas.openxmlformats.org/officeDocument/2006/relationships/slideLayout" Target="../slideLayouts/slideLayout272.xml"/><Relationship Id="rId11" Type="http://schemas.openxmlformats.org/officeDocument/2006/relationships/slideLayout" Target="../slideLayouts/slideLayout273.xml"/><Relationship Id="rId12" Type="http://schemas.openxmlformats.org/officeDocument/2006/relationships/slideLayout" Target="../slideLayouts/slideLayout274.xml"/><Relationship Id="rId13" Type="http://schemas.openxmlformats.org/officeDocument/2006/relationships/slideLayout" Target="../slideLayouts/slideLayout275.xml"/><Relationship Id="rId14" Type="http://schemas.openxmlformats.org/officeDocument/2006/relationships/slideLayout" Target="../slideLayouts/slideLayout276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277.xml"/><Relationship Id="rId4" Type="http://schemas.openxmlformats.org/officeDocument/2006/relationships/slideLayout" Target="../slideLayouts/slideLayout278.xml"/><Relationship Id="rId5" Type="http://schemas.openxmlformats.org/officeDocument/2006/relationships/slideLayout" Target="../slideLayouts/slideLayout279.xml"/><Relationship Id="rId6" Type="http://schemas.openxmlformats.org/officeDocument/2006/relationships/slideLayout" Target="../slideLayouts/slideLayout280.xml"/><Relationship Id="rId7" Type="http://schemas.openxmlformats.org/officeDocument/2006/relationships/slideLayout" Target="../slideLayouts/slideLayout281.xml"/><Relationship Id="rId8" Type="http://schemas.openxmlformats.org/officeDocument/2006/relationships/slideLayout" Target="../slideLayouts/slideLayout282.xml"/><Relationship Id="rId9" Type="http://schemas.openxmlformats.org/officeDocument/2006/relationships/slideLayout" Target="../slideLayouts/slideLayout283.xml"/><Relationship Id="rId10" Type="http://schemas.openxmlformats.org/officeDocument/2006/relationships/slideLayout" Target="../slideLayouts/slideLayout284.xml"/><Relationship Id="rId11" Type="http://schemas.openxmlformats.org/officeDocument/2006/relationships/slideLayout" Target="../slideLayouts/slideLayout285.xml"/><Relationship Id="rId12" Type="http://schemas.openxmlformats.org/officeDocument/2006/relationships/slideLayout" Target="../slideLayouts/slideLayout286.xml"/><Relationship Id="rId13" Type="http://schemas.openxmlformats.org/officeDocument/2006/relationships/slideLayout" Target="../slideLayouts/slideLayout287.xml"/><Relationship Id="rId14" Type="http://schemas.openxmlformats.org/officeDocument/2006/relationships/slideLayout" Target="../slideLayouts/slideLayout288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289.xml"/><Relationship Id="rId4" Type="http://schemas.openxmlformats.org/officeDocument/2006/relationships/slideLayout" Target="../slideLayouts/slideLayout290.xml"/><Relationship Id="rId5" Type="http://schemas.openxmlformats.org/officeDocument/2006/relationships/slideLayout" Target="../slideLayouts/slideLayout291.xml"/><Relationship Id="rId6" Type="http://schemas.openxmlformats.org/officeDocument/2006/relationships/slideLayout" Target="../slideLayouts/slideLayout292.xml"/><Relationship Id="rId7" Type="http://schemas.openxmlformats.org/officeDocument/2006/relationships/slideLayout" Target="../slideLayouts/slideLayout293.xml"/><Relationship Id="rId8" Type="http://schemas.openxmlformats.org/officeDocument/2006/relationships/slideLayout" Target="../slideLayouts/slideLayout294.xml"/><Relationship Id="rId9" Type="http://schemas.openxmlformats.org/officeDocument/2006/relationships/slideLayout" Target="../slideLayouts/slideLayout295.xml"/><Relationship Id="rId10" Type="http://schemas.openxmlformats.org/officeDocument/2006/relationships/slideLayout" Target="../slideLayouts/slideLayout296.xml"/><Relationship Id="rId11" Type="http://schemas.openxmlformats.org/officeDocument/2006/relationships/slideLayout" Target="../slideLayouts/slideLayout297.xml"/><Relationship Id="rId12" Type="http://schemas.openxmlformats.org/officeDocument/2006/relationships/slideLayout" Target="../slideLayouts/slideLayout298.xml"/><Relationship Id="rId13" Type="http://schemas.openxmlformats.org/officeDocument/2006/relationships/slideLayout" Target="../slideLayouts/slideLayout299.xml"/><Relationship Id="rId14" Type="http://schemas.openxmlformats.org/officeDocument/2006/relationships/slideLayout" Target="../slideLayouts/slideLayout300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301.xml"/><Relationship Id="rId4" Type="http://schemas.openxmlformats.org/officeDocument/2006/relationships/slideLayout" Target="../slideLayouts/slideLayout302.xml"/><Relationship Id="rId5" Type="http://schemas.openxmlformats.org/officeDocument/2006/relationships/slideLayout" Target="../slideLayouts/slideLayout303.xml"/><Relationship Id="rId6" Type="http://schemas.openxmlformats.org/officeDocument/2006/relationships/slideLayout" Target="../slideLayouts/slideLayout304.xml"/><Relationship Id="rId7" Type="http://schemas.openxmlformats.org/officeDocument/2006/relationships/slideLayout" Target="../slideLayouts/slideLayout305.xml"/><Relationship Id="rId8" Type="http://schemas.openxmlformats.org/officeDocument/2006/relationships/slideLayout" Target="../slideLayouts/slideLayout306.xml"/><Relationship Id="rId9" Type="http://schemas.openxmlformats.org/officeDocument/2006/relationships/slideLayout" Target="../slideLayouts/slideLayout307.xml"/><Relationship Id="rId10" Type="http://schemas.openxmlformats.org/officeDocument/2006/relationships/slideLayout" Target="../slideLayouts/slideLayout308.xml"/><Relationship Id="rId11" Type="http://schemas.openxmlformats.org/officeDocument/2006/relationships/slideLayout" Target="../slideLayouts/slideLayout309.xml"/><Relationship Id="rId12" Type="http://schemas.openxmlformats.org/officeDocument/2006/relationships/slideLayout" Target="../slideLayouts/slideLayout310.xml"/><Relationship Id="rId13" Type="http://schemas.openxmlformats.org/officeDocument/2006/relationships/slideLayout" Target="../slideLayouts/slideLayout311.xml"/><Relationship Id="rId14" Type="http://schemas.openxmlformats.org/officeDocument/2006/relationships/slideLayout" Target="../slideLayouts/slideLayout312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313.xml"/><Relationship Id="rId4" Type="http://schemas.openxmlformats.org/officeDocument/2006/relationships/slideLayout" Target="../slideLayouts/slideLayout314.xml"/><Relationship Id="rId5" Type="http://schemas.openxmlformats.org/officeDocument/2006/relationships/slideLayout" Target="../slideLayouts/slideLayout315.xml"/><Relationship Id="rId6" Type="http://schemas.openxmlformats.org/officeDocument/2006/relationships/slideLayout" Target="../slideLayouts/slideLayout316.xml"/><Relationship Id="rId7" Type="http://schemas.openxmlformats.org/officeDocument/2006/relationships/slideLayout" Target="../slideLayouts/slideLayout317.xml"/><Relationship Id="rId8" Type="http://schemas.openxmlformats.org/officeDocument/2006/relationships/slideLayout" Target="../slideLayouts/slideLayout318.xml"/><Relationship Id="rId9" Type="http://schemas.openxmlformats.org/officeDocument/2006/relationships/slideLayout" Target="../slideLayouts/slideLayout319.xml"/><Relationship Id="rId10" Type="http://schemas.openxmlformats.org/officeDocument/2006/relationships/slideLayout" Target="../slideLayouts/slideLayout320.xml"/><Relationship Id="rId11" Type="http://schemas.openxmlformats.org/officeDocument/2006/relationships/slideLayout" Target="../slideLayouts/slideLayout321.xml"/><Relationship Id="rId12" Type="http://schemas.openxmlformats.org/officeDocument/2006/relationships/slideLayout" Target="../slideLayouts/slideLayout322.xml"/><Relationship Id="rId13" Type="http://schemas.openxmlformats.org/officeDocument/2006/relationships/slideLayout" Target="../slideLayouts/slideLayout323.xml"/><Relationship Id="rId14" Type="http://schemas.openxmlformats.org/officeDocument/2006/relationships/slideLayout" Target="../slideLayouts/slideLayout324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325.xml"/><Relationship Id="rId4" Type="http://schemas.openxmlformats.org/officeDocument/2006/relationships/slideLayout" Target="../slideLayouts/slideLayout326.xml"/><Relationship Id="rId5" Type="http://schemas.openxmlformats.org/officeDocument/2006/relationships/slideLayout" Target="../slideLayouts/slideLayout327.xml"/><Relationship Id="rId6" Type="http://schemas.openxmlformats.org/officeDocument/2006/relationships/slideLayout" Target="../slideLayouts/slideLayout328.xml"/><Relationship Id="rId7" Type="http://schemas.openxmlformats.org/officeDocument/2006/relationships/slideLayout" Target="../slideLayouts/slideLayout329.xml"/><Relationship Id="rId8" Type="http://schemas.openxmlformats.org/officeDocument/2006/relationships/slideLayout" Target="../slideLayouts/slideLayout330.xml"/><Relationship Id="rId9" Type="http://schemas.openxmlformats.org/officeDocument/2006/relationships/slideLayout" Target="../slideLayouts/slideLayout331.xml"/><Relationship Id="rId10" Type="http://schemas.openxmlformats.org/officeDocument/2006/relationships/slideLayout" Target="../slideLayouts/slideLayout332.xml"/><Relationship Id="rId11" Type="http://schemas.openxmlformats.org/officeDocument/2006/relationships/slideLayout" Target="../slideLayouts/slideLayout333.xml"/><Relationship Id="rId12" Type="http://schemas.openxmlformats.org/officeDocument/2006/relationships/slideLayout" Target="../slideLayouts/slideLayout334.xml"/><Relationship Id="rId13" Type="http://schemas.openxmlformats.org/officeDocument/2006/relationships/slideLayout" Target="../slideLayouts/slideLayout335.xml"/><Relationship Id="rId14" Type="http://schemas.openxmlformats.org/officeDocument/2006/relationships/slideLayout" Target="../slideLayouts/slideLayout336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337.xml"/><Relationship Id="rId4" Type="http://schemas.openxmlformats.org/officeDocument/2006/relationships/slideLayout" Target="../slideLayouts/slideLayout338.xml"/><Relationship Id="rId5" Type="http://schemas.openxmlformats.org/officeDocument/2006/relationships/slideLayout" Target="../slideLayouts/slideLayout339.xml"/><Relationship Id="rId6" Type="http://schemas.openxmlformats.org/officeDocument/2006/relationships/slideLayout" Target="../slideLayouts/slideLayout340.xml"/><Relationship Id="rId7" Type="http://schemas.openxmlformats.org/officeDocument/2006/relationships/slideLayout" Target="../slideLayouts/slideLayout341.xml"/><Relationship Id="rId8" Type="http://schemas.openxmlformats.org/officeDocument/2006/relationships/slideLayout" Target="../slideLayouts/slideLayout342.xml"/><Relationship Id="rId9" Type="http://schemas.openxmlformats.org/officeDocument/2006/relationships/slideLayout" Target="../slideLayouts/slideLayout343.xml"/><Relationship Id="rId10" Type="http://schemas.openxmlformats.org/officeDocument/2006/relationships/slideLayout" Target="../slideLayouts/slideLayout344.xml"/><Relationship Id="rId11" Type="http://schemas.openxmlformats.org/officeDocument/2006/relationships/slideLayout" Target="../slideLayouts/slideLayout345.xml"/><Relationship Id="rId12" Type="http://schemas.openxmlformats.org/officeDocument/2006/relationships/slideLayout" Target="../slideLayouts/slideLayout346.xml"/><Relationship Id="rId13" Type="http://schemas.openxmlformats.org/officeDocument/2006/relationships/slideLayout" Target="../slideLayouts/slideLayout347.xml"/><Relationship Id="rId14" Type="http://schemas.openxmlformats.org/officeDocument/2006/relationships/slideLayout" Target="../slideLayouts/slideLayout348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349.xml"/><Relationship Id="rId4" Type="http://schemas.openxmlformats.org/officeDocument/2006/relationships/slideLayout" Target="../slideLayouts/slideLayout350.xml"/><Relationship Id="rId5" Type="http://schemas.openxmlformats.org/officeDocument/2006/relationships/slideLayout" Target="../slideLayouts/slideLayout351.xml"/><Relationship Id="rId6" Type="http://schemas.openxmlformats.org/officeDocument/2006/relationships/slideLayout" Target="../slideLayouts/slideLayout352.xml"/><Relationship Id="rId7" Type="http://schemas.openxmlformats.org/officeDocument/2006/relationships/slideLayout" Target="../slideLayouts/slideLayout353.xml"/><Relationship Id="rId8" Type="http://schemas.openxmlformats.org/officeDocument/2006/relationships/slideLayout" Target="../slideLayouts/slideLayout354.xml"/><Relationship Id="rId9" Type="http://schemas.openxmlformats.org/officeDocument/2006/relationships/slideLayout" Target="../slideLayouts/slideLayout355.xml"/><Relationship Id="rId10" Type="http://schemas.openxmlformats.org/officeDocument/2006/relationships/slideLayout" Target="../slideLayouts/slideLayout356.xml"/><Relationship Id="rId11" Type="http://schemas.openxmlformats.org/officeDocument/2006/relationships/slideLayout" Target="../slideLayouts/slideLayout357.xml"/><Relationship Id="rId12" Type="http://schemas.openxmlformats.org/officeDocument/2006/relationships/slideLayout" Target="../slideLayouts/slideLayout358.xml"/><Relationship Id="rId13" Type="http://schemas.openxmlformats.org/officeDocument/2006/relationships/slideLayout" Target="../slideLayouts/slideLayout359.xml"/><Relationship Id="rId14" Type="http://schemas.openxmlformats.org/officeDocument/2006/relationships/slideLayout" Target="../slideLayouts/slideLayout36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361.xml"/><Relationship Id="rId4" Type="http://schemas.openxmlformats.org/officeDocument/2006/relationships/slideLayout" Target="../slideLayouts/slideLayout362.xml"/><Relationship Id="rId5" Type="http://schemas.openxmlformats.org/officeDocument/2006/relationships/slideLayout" Target="../slideLayouts/slideLayout363.xml"/><Relationship Id="rId6" Type="http://schemas.openxmlformats.org/officeDocument/2006/relationships/slideLayout" Target="../slideLayouts/slideLayout364.xml"/><Relationship Id="rId7" Type="http://schemas.openxmlformats.org/officeDocument/2006/relationships/slideLayout" Target="../slideLayouts/slideLayout365.xml"/><Relationship Id="rId8" Type="http://schemas.openxmlformats.org/officeDocument/2006/relationships/slideLayout" Target="../slideLayouts/slideLayout366.xml"/><Relationship Id="rId9" Type="http://schemas.openxmlformats.org/officeDocument/2006/relationships/slideLayout" Target="../slideLayouts/slideLayout367.xml"/><Relationship Id="rId10" Type="http://schemas.openxmlformats.org/officeDocument/2006/relationships/slideLayout" Target="../slideLayouts/slideLayout368.xml"/><Relationship Id="rId11" Type="http://schemas.openxmlformats.org/officeDocument/2006/relationships/slideLayout" Target="../slideLayouts/slideLayout369.xml"/><Relationship Id="rId12" Type="http://schemas.openxmlformats.org/officeDocument/2006/relationships/slideLayout" Target="../slideLayouts/slideLayout370.xml"/><Relationship Id="rId13" Type="http://schemas.openxmlformats.org/officeDocument/2006/relationships/slideLayout" Target="../slideLayouts/slideLayout371.xml"/><Relationship Id="rId14" Type="http://schemas.openxmlformats.org/officeDocument/2006/relationships/slideLayout" Target="../slideLayouts/slideLayout372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373.xml"/><Relationship Id="rId4" Type="http://schemas.openxmlformats.org/officeDocument/2006/relationships/slideLayout" Target="../slideLayouts/slideLayout374.xml"/><Relationship Id="rId5" Type="http://schemas.openxmlformats.org/officeDocument/2006/relationships/slideLayout" Target="../slideLayouts/slideLayout375.xml"/><Relationship Id="rId6" Type="http://schemas.openxmlformats.org/officeDocument/2006/relationships/slideLayout" Target="../slideLayouts/slideLayout376.xml"/><Relationship Id="rId7" Type="http://schemas.openxmlformats.org/officeDocument/2006/relationships/slideLayout" Target="../slideLayouts/slideLayout377.xml"/><Relationship Id="rId8" Type="http://schemas.openxmlformats.org/officeDocument/2006/relationships/slideLayout" Target="../slideLayouts/slideLayout378.xml"/><Relationship Id="rId9" Type="http://schemas.openxmlformats.org/officeDocument/2006/relationships/slideLayout" Target="../slideLayouts/slideLayout379.xml"/><Relationship Id="rId10" Type="http://schemas.openxmlformats.org/officeDocument/2006/relationships/slideLayout" Target="../slideLayouts/slideLayout380.xml"/><Relationship Id="rId11" Type="http://schemas.openxmlformats.org/officeDocument/2006/relationships/slideLayout" Target="../slideLayouts/slideLayout381.xml"/><Relationship Id="rId12" Type="http://schemas.openxmlformats.org/officeDocument/2006/relationships/slideLayout" Target="../slideLayouts/slideLayout382.xml"/><Relationship Id="rId13" Type="http://schemas.openxmlformats.org/officeDocument/2006/relationships/slideLayout" Target="../slideLayouts/slideLayout383.xml"/><Relationship Id="rId14" Type="http://schemas.openxmlformats.org/officeDocument/2006/relationships/slideLayout" Target="../slideLayouts/slideLayout384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86.xml"/><Relationship Id="rId5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88.xml"/><Relationship Id="rId7" Type="http://schemas.openxmlformats.org/officeDocument/2006/relationships/slideLayout" Target="../slideLayouts/slideLayout389.xml"/><Relationship Id="rId8" Type="http://schemas.openxmlformats.org/officeDocument/2006/relationships/slideLayout" Target="../slideLayouts/slideLayout390.xml"/><Relationship Id="rId9" Type="http://schemas.openxmlformats.org/officeDocument/2006/relationships/slideLayout" Target="../slideLayouts/slideLayout391.xml"/><Relationship Id="rId10" Type="http://schemas.openxmlformats.org/officeDocument/2006/relationships/slideLayout" Target="../slideLayouts/slideLayout392.xml"/><Relationship Id="rId11" Type="http://schemas.openxmlformats.org/officeDocument/2006/relationships/slideLayout" Target="../slideLayouts/slideLayout393.xml"/><Relationship Id="rId12" Type="http://schemas.openxmlformats.org/officeDocument/2006/relationships/slideLayout" Target="../slideLayouts/slideLayout394.xml"/><Relationship Id="rId13" Type="http://schemas.openxmlformats.org/officeDocument/2006/relationships/slideLayout" Target="../slideLayouts/slideLayout395.xml"/><Relationship Id="rId14" Type="http://schemas.openxmlformats.org/officeDocument/2006/relationships/slideLayout" Target="../slideLayouts/slideLayout39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-52560" y="73440"/>
            <a:ext cx="7070400" cy="109332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" descr=""/>
          <p:cNvPicPr/>
          <p:nvPr/>
        </p:nvPicPr>
        <p:blipFill>
          <a:blip r:embed="rId2"/>
          <a:stretch/>
        </p:blipFill>
        <p:spPr>
          <a:xfrm>
            <a:off x="-52560" y="73440"/>
            <a:ext cx="7070400" cy="1093320"/>
          </a:xfrm>
          <a:prstGeom prst="rect">
            <a:avLst/>
          </a:prstGeom>
          <a:ln>
            <a:noFill/>
          </a:ln>
        </p:spPr>
      </p:pic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" descr=""/>
          <p:cNvPicPr/>
          <p:nvPr/>
        </p:nvPicPr>
        <p:blipFill>
          <a:blip r:embed="rId2"/>
          <a:stretch/>
        </p:blipFill>
        <p:spPr>
          <a:xfrm>
            <a:off x="-52560" y="73440"/>
            <a:ext cx="7070400" cy="1093320"/>
          </a:xfrm>
          <a:prstGeom prst="rect">
            <a:avLst/>
          </a:prstGeom>
          <a:ln>
            <a:noFill/>
          </a:ln>
        </p:spPr>
      </p:pic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" descr=""/>
          <p:cNvPicPr/>
          <p:nvPr/>
        </p:nvPicPr>
        <p:blipFill>
          <a:blip r:embed="rId2"/>
          <a:stretch/>
        </p:blipFill>
        <p:spPr>
          <a:xfrm>
            <a:off x="-52560" y="73440"/>
            <a:ext cx="7070400" cy="1093320"/>
          </a:xfrm>
          <a:prstGeom prst="rect">
            <a:avLst/>
          </a:prstGeom>
          <a:ln>
            <a:noFill/>
          </a:ln>
        </p:spPr>
      </p:pic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" descr=""/>
          <p:cNvPicPr/>
          <p:nvPr/>
        </p:nvPicPr>
        <p:blipFill>
          <a:blip r:embed="rId2"/>
          <a:stretch/>
        </p:blipFill>
        <p:spPr>
          <a:xfrm>
            <a:off x="-52560" y="73440"/>
            <a:ext cx="7070400" cy="1093320"/>
          </a:xfrm>
          <a:prstGeom prst="rect">
            <a:avLst/>
          </a:prstGeom>
          <a:ln>
            <a:noFill/>
          </a:ln>
        </p:spPr>
      </p:pic>
      <p:sp>
        <p:nvSpPr>
          <p:cNvPr id="5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" descr=""/>
          <p:cNvPicPr/>
          <p:nvPr/>
        </p:nvPicPr>
        <p:blipFill>
          <a:blip r:embed="rId2"/>
          <a:stretch/>
        </p:blipFill>
        <p:spPr>
          <a:xfrm>
            <a:off x="-52560" y="73440"/>
            <a:ext cx="7070400" cy="1093320"/>
          </a:xfrm>
          <a:prstGeom prst="rect">
            <a:avLst/>
          </a:prstGeom>
          <a:ln>
            <a:noFill/>
          </a:ln>
        </p:spPr>
      </p:pic>
      <p:sp>
        <p:nvSpPr>
          <p:cNvPr id="5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5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" descr=""/>
          <p:cNvPicPr/>
          <p:nvPr/>
        </p:nvPicPr>
        <p:blipFill>
          <a:blip r:embed="rId2"/>
          <a:stretch/>
        </p:blipFill>
        <p:spPr>
          <a:xfrm>
            <a:off x="-52560" y="73440"/>
            <a:ext cx="7070400" cy="1093320"/>
          </a:xfrm>
          <a:prstGeom prst="rect">
            <a:avLst/>
          </a:prstGeom>
          <a:ln>
            <a:noFill/>
          </a:ln>
        </p:spPr>
      </p:pic>
      <p:sp>
        <p:nvSpPr>
          <p:cNvPr id="5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5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" descr=""/>
          <p:cNvPicPr/>
          <p:nvPr/>
        </p:nvPicPr>
        <p:blipFill>
          <a:blip r:embed="rId2"/>
          <a:stretch/>
        </p:blipFill>
        <p:spPr>
          <a:xfrm>
            <a:off x="-52560" y="73440"/>
            <a:ext cx="7070400" cy="1093320"/>
          </a:xfrm>
          <a:prstGeom prst="rect">
            <a:avLst/>
          </a:prstGeom>
          <a:ln>
            <a:noFill/>
          </a:ln>
        </p:spPr>
      </p:pic>
      <p:sp>
        <p:nvSpPr>
          <p:cNvPr id="6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6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  <p:sldLayoutId id="2147483866" r:id="rId12"/>
    <p:sldLayoutId id="2147483867" r:id="rId13"/>
    <p:sldLayoutId id="2147483868" r:id="rId14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" descr=""/>
          <p:cNvPicPr/>
          <p:nvPr/>
        </p:nvPicPr>
        <p:blipFill>
          <a:blip r:embed="rId2"/>
          <a:stretch/>
        </p:blipFill>
        <p:spPr>
          <a:xfrm>
            <a:off x="-52560" y="73440"/>
            <a:ext cx="7070400" cy="1093320"/>
          </a:xfrm>
          <a:prstGeom prst="rect">
            <a:avLst/>
          </a:prstGeom>
          <a:ln>
            <a:noFill/>
          </a:ln>
        </p:spPr>
      </p:pic>
      <p:sp>
        <p:nvSpPr>
          <p:cNvPr id="6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6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  <p:sldLayoutId id="2147483879" r:id="rId12"/>
    <p:sldLayoutId id="2147483880" r:id="rId13"/>
    <p:sldLayoutId id="2147483881" r:id="rId14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" descr=""/>
          <p:cNvPicPr/>
          <p:nvPr/>
        </p:nvPicPr>
        <p:blipFill>
          <a:blip r:embed="rId2"/>
          <a:stretch/>
        </p:blipFill>
        <p:spPr>
          <a:xfrm>
            <a:off x="-52560" y="73440"/>
            <a:ext cx="7070400" cy="1093320"/>
          </a:xfrm>
          <a:prstGeom prst="rect">
            <a:avLst/>
          </a:prstGeom>
          <a:ln>
            <a:noFill/>
          </a:ln>
        </p:spPr>
      </p:pic>
      <p:sp>
        <p:nvSpPr>
          <p:cNvPr id="7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  <p:sldLayoutId id="2147483892" r:id="rId12"/>
    <p:sldLayoutId id="2147483893" r:id="rId13"/>
    <p:sldLayoutId id="2147483894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" descr=""/>
          <p:cNvPicPr/>
          <p:nvPr/>
        </p:nvPicPr>
        <p:blipFill>
          <a:blip r:embed="rId2"/>
          <a:stretch/>
        </p:blipFill>
        <p:spPr>
          <a:xfrm>
            <a:off x="-52560" y="73440"/>
            <a:ext cx="7070400" cy="1093320"/>
          </a:xfrm>
          <a:prstGeom prst="rect">
            <a:avLst/>
          </a:prstGeom>
          <a:ln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" descr=""/>
          <p:cNvPicPr/>
          <p:nvPr/>
        </p:nvPicPr>
        <p:blipFill>
          <a:blip r:embed="rId2"/>
          <a:stretch/>
        </p:blipFill>
        <p:spPr>
          <a:xfrm>
            <a:off x="-52560" y="73440"/>
            <a:ext cx="7070400" cy="1093320"/>
          </a:xfrm>
          <a:prstGeom prst="rect">
            <a:avLst/>
          </a:prstGeom>
          <a:ln>
            <a:noFill/>
          </a:ln>
        </p:spPr>
      </p:pic>
      <p:sp>
        <p:nvSpPr>
          <p:cNvPr id="7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  <p:sldLayoutId id="2147483905" r:id="rId12"/>
    <p:sldLayoutId id="2147483906" r:id="rId13"/>
    <p:sldLayoutId id="2147483907" r:id="rId14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" name="" descr=""/>
          <p:cNvPicPr/>
          <p:nvPr/>
        </p:nvPicPr>
        <p:blipFill>
          <a:blip r:embed="rId2"/>
          <a:stretch/>
        </p:blipFill>
        <p:spPr>
          <a:xfrm>
            <a:off x="-52560" y="73440"/>
            <a:ext cx="7070400" cy="1093320"/>
          </a:xfrm>
          <a:prstGeom prst="rect">
            <a:avLst/>
          </a:prstGeom>
          <a:ln>
            <a:noFill/>
          </a:ln>
        </p:spPr>
      </p:pic>
      <p:sp>
        <p:nvSpPr>
          <p:cNvPr id="7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919" r:id="rId13"/>
    <p:sldLayoutId id="2147483920" r:id="rId14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8" name="" descr=""/>
          <p:cNvPicPr/>
          <p:nvPr/>
        </p:nvPicPr>
        <p:blipFill>
          <a:blip r:embed="rId2"/>
          <a:stretch/>
        </p:blipFill>
        <p:spPr>
          <a:xfrm>
            <a:off x="-52560" y="73440"/>
            <a:ext cx="7070400" cy="1093320"/>
          </a:xfrm>
          <a:prstGeom prst="rect">
            <a:avLst/>
          </a:prstGeom>
          <a:ln>
            <a:noFill/>
          </a:ln>
        </p:spPr>
      </p:pic>
      <p:sp>
        <p:nvSpPr>
          <p:cNvPr id="8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8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  <p:sldLayoutId id="2147483933" r:id="rId14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" descr=""/>
          <p:cNvPicPr/>
          <p:nvPr/>
        </p:nvPicPr>
        <p:blipFill>
          <a:blip r:embed="rId2"/>
          <a:stretch/>
        </p:blipFill>
        <p:spPr>
          <a:xfrm>
            <a:off x="-52560" y="73440"/>
            <a:ext cx="7070400" cy="1093320"/>
          </a:xfrm>
          <a:prstGeom prst="rect">
            <a:avLst/>
          </a:prstGeom>
          <a:ln>
            <a:noFill/>
          </a:ln>
        </p:spPr>
      </p:pic>
      <p:sp>
        <p:nvSpPr>
          <p:cNvPr id="8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8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  <p:sldLayoutId id="2147483944" r:id="rId12"/>
    <p:sldLayoutId id="2147483945" r:id="rId13"/>
    <p:sldLayoutId id="2147483946" r:id="rId14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6" name="" descr=""/>
          <p:cNvPicPr/>
          <p:nvPr/>
        </p:nvPicPr>
        <p:blipFill>
          <a:blip r:embed="rId2"/>
          <a:stretch/>
        </p:blipFill>
        <p:spPr>
          <a:xfrm>
            <a:off x="-52560" y="73440"/>
            <a:ext cx="7070400" cy="1093320"/>
          </a:xfrm>
          <a:prstGeom prst="rect">
            <a:avLst/>
          </a:prstGeom>
          <a:ln>
            <a:noFill/>
          </a:ln>
        </p:spPr>
      </p:pic>
      <p:sp>
        <p:nvSpPr>
          <p:cNvPr id="8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8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48" r:id="rId3"/>
    <p:sldLayoutId id="2147483949" r:id="rId4"/>
    <p:sldLayoutId id="2147483950" r:id="rId5"/>
    <p:sldLayoutId id="2147483951" r:id="rId6"/>
    <p:sldLayoutId id="2147483952" r:id="rId7"/>
    <p:sldLayoutId id="2147483953" r:id="rId8"/>
    <p:sldLayoutId id="2147483954" r:id="rId9"/>
    <p:sldLayoutId id="2147483955" r:id="rId10"/>
    <p:sldLayoutId id="2147483956" r:id="rId11"/>
    <p:sldLayoutId id="2147483957" r:id="rId12"/>
    <p:sldLayoutId id="2147483958" r:id="rId13"/>
    <p:sldLayoutId id="2147483959" r:id="rId14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" name="" descr=""/>
          <p:cNvPicPr/>
          <p:nvPr/>
        </p:nvPicPr>
        <p:blipFill>
          <a:blip r:embed="rId2"/>
          <a:stretch/>
        </p:blipFill>
        <p:spPr>
          <a:xfrm>
            <a:off x="-52560" y="73440"/>
            <a:ext cx="7070400" cy="1093320"/>
          </a:xfrm>
          <a:prstGeom prst="rect">
            <a:avLst/>
          </a:prstGeom>
          <a:ln>
            <a:noFill/>
          </a:ln>
        </p:spPr>
      </p:pic>
      <p:sp>
        <p:nvSpPr>
          <p:cNvPr id="9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9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61" r:id="rId3"/>
    <p:sldLayoutId id="2147483962" r:id="rId4"/>
    <p:sldLayoutId id="2147483963" r:id="rId5"/>
    <p:sldLayoutId id="2147483964" r:id="rId6"/>
    <p:sldLayoutId id="2147483965" r:id="rId7"/>
    <p:sldLayoutId id="2147483966" r:id="rId8"/>
    <p:sldLayoutId id="2147483967" r:id="rId9"/>
    <p:sldLayoutId id="2147483968" r:id="rId10"/>
    <p:sldLayoutId id="2147483969" r:id="rId11"/>
    <p:sldLayoutId id="2147483970" r:id="rId12"/>
    <p:sldLayoutId id="2147483971" r:id="rId13"/>
    <p:sldLayoutId id="2147483972" r:id="rId14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" descr=""/>
          <p:cNvPicPr/>
          <p:nvPr/>
        </p:nvPicPr>
        <p:blipFill>
          <a:blip r:embed="rId2"/>
          <a:stretch/>
        </p:blipFill>
        <p:spPr>
          <a:xfrm>
            <a:off x="-52560" y="73440"/>
            <a:ext cx="7070400" cy="1093320"/>
          </a:xfrm>
          <a:prstGeom prst="rect">
            <a:avLst/>
          </a:prstGeom>
          <a:ln>
            <a:noFill/>
          </a:ln>
        </p:spPr>
      </p:pic>
      <p:sp>
        <p:nvSpPr>
          <p:cNvPr id="9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9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  <p:sldLayoutId id="2147483983" r:id="rId12"/>
    <p:sldLayoutId id="2147483984" r:id="rId13"/>
    <p:sldLayoutId id="2147483985" r:id="rId14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" name="" descr=""/>
          <p:cNvPicPr/>
          <p:nvPr/>
        </p:nvPicPr>
        <p:blipFill>
          <a:blip r:embed="rId2"/>
          <a:stretch/>
        </p:blipFill>
        <p:spPr>
          <a:xfrm>
            <a:off x="-52560" y="73440"/>
            <a:ext cx="7070400" cy="1093320"/>
          </a:xfrm>
          <a:prstGeom prst="rect">
            <a:avLst/>
          </a:prstGeom>
          <a:ln>
            <a:noFill/>
          </a:ln>
        </p:spPr>
      </p:pic>
      <p:sp>
        <p:nvSpPr>
          <p:cNvPr id="10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0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  <p:sldLayoutId id="2147483996" r:id="rId12"/>
    <p:sldLayoutId id="2147483997" r:id="rId13"/>
    <p:sldLayoutId id="2147483998" r:id="rId14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" descr=""/>
          <p:cNvPicPr/>
          <p:nvPr/>
        </p:nvPicPr>
        <p:blipFill>
          <a:blip r:embed="rId2"/>
          <a:stretch/>
        </p:blipFill>
        <p:spPr>
          <a:xfrm>
            <a:off x="-52560" y="73440"/>
            <a:ext cx="7070400" cy="1093320"/>
          </a:xfrm>
          <a:prstGeom prst="rect">
            <a:avLst/>
          </a:prstGeom>
          <a:ln>
            <a:noFill/>
          </a:ln>
        </p:spPr>
      </p:pic>
      <p:sp>
        <p:nvSpPr>
          <p:cNvPr id="10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0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  <p:sldLayoutId id="2147484008" r:id="rId11"/>
    <p:sldLayoutId id="2147484009" r:id="rId12"/>
    <p:sldLayoutId id="2147484010" r:id="rId13"/>
    <p:sldLayoutId id="2147484011" r:id="rId14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1" name="" descr=""/>
          <p:cNvPicPr/>
          <p:nvPr/>
        </p:nvPicPr>
        <p:blipFill>
          <a:blip r:embed="rId2"/>
          <a:stretch/>
        </p:blipFill>
        <p:spPr>
          <a:xfrm>
            <a:off x="-52560" y="73440"/>
            <a:ext cx="7070400" cy="1093320"/>
          </a:xfrm>
          <a:prstGeom prst="rect">
            <a:avLst/>
          </a:prstGeom>
          <a:ln>
            <a:noFill/>
          </a:ln>
        </p:spPr>
      </p:pic>
      <p:sp>
        <p:nvSpPr>
          <p:cNvPr id="10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0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13" r:id="rId3"/>
    <p:sldLayoutId id="2147484014" r:id="rId4"/>
    <p:sldLayoutId id="2147484015" r:id="rId5"/>
    <p:sldLayoutId id="2147484016" r:id="rId6"/>
    <p:sldLayoutId id="2147484017" r:id="rId7"/>
    <p:sldLayoutId id="2147484018" r:id="rId8"/>
    <p:sldLayoutId id="2147484019" r:id="rId9"/>
    <p:sldLayoutId id="2147484020" r:id="rId10"/>
    <p:sldLayoutId id="2147484021" r:id="rId11"/>
    <p:sldLayoutId id="2147484022" r:id="rId12"/>
    <p:sldLayoutId id="2147484023" r:id="rId13"/>
    <p:sldLayoutId id="2147484024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" descr=""/>
          <p:cNvPicPr/>
          <p:nvPr/>
        </p:nvPicPr>
        <p:blipFill>
          <a:blip r:embed="rId2"/>
          <a:stretch/>
        </p:blipFill>
        <p:spPr>
          <a:xfrm>
            <a:off x="-52560" y="73440"/>
            <a:ext cx="7070400" cy="1093320"/>
          </a:xfrm>
          <a:prstGeom prst="rect">
            <a:avLst/>
          </a:prstGeom>
          <a:ln>
            <a:noFill/>
          </a:ln>
        </p:spPr>
      </p:pic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0" name="" descr=""/>
          <p:cNvPicPr/>
          <p:nvPr/>
        </p:nvPicPr>
        <p:blipFill>
          <a:blip r:embed="rId2"/>
          <a:stretch/>
        </p:blipFill>
        <p:spPr>
          <a:xfrm>
            <a:off x="-52560" y="73440"/>
            <a:ext cx="7070400" cy="1093320"/>
          </a:xfrm>
          <a:prstGeom prst="rect">
            <a:avLst/>
          </a:prstGeom>
          <a:ln>
            <a:noFill/>
          </a:ln>
        </p:spPr>
      </p:pic>
      <p:sp>
        <p:nvSpPr>
          <p:cNvPr id="11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1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26" r:id="rId3"/>
    <p:sldLayoutId id="2147484027" r:id="rId4"/>
    <p:sldLayoutId id="2147484028" r:id="rId5"/>
    <p:sldLayoutId id="2147484029" r:id="rId6"/>
    <p:sldLayoutId id="2147484030" r:id="rId7"/>
    <p:sldLayoutId id="2147484031" r:id="rId8"/>
    <p:sldLayoutId id="2147484032" r:id="rId9"/>
    <p:sldLayoutId id="2147484033" r:id="rId10"/>
    <p:sldLayoutId id="2147484034" r:id="rId11"/>
    <p:sldLayoutId id="2147484035" r:id="rId12"/>
    <p:sldLayoutId id="2147484036" r:id="rId13"/>
    <p:sldLayoutId id="2147484037" r:id="rId14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9" name="" descr=""/>
          <p:cNvPicPr/>
          <p:nvPr/>
        </p:nvPicPr>
        <p:blipFill>
          <a:blip r:embed="rId2"/>
          <a:stretch/>
        </p:blipFill>
        <p:spPr>
          <a:xfrm>
            <a:off x="-52560" y="73440"/>
            <a:ext cx="7070400" cy="1093320"/>
          </a:xfrm>
          <a:prstGeom prst="rect">
            <a:avLst/>
          </a:prstGeom>
          <a:ln>
            <a:noFill/>
          </a:ln>
        </p:spPr>
      </p:pic>
      <p:sp>
        <p:nvSpPr>
          <p:cNvPr id="11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1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39" r:id="rId3"/>
    <p:sldLayoutId id="2147484040" r:id="rId4"/>
    <p:sldLayoutId id="2147484041" r:id="rId5"/>
    <p:sldLayoutId id="2147484042" r:id="rId6"/>
    <p:sldLayoutId id="2147484043" r:id="rId7"/>
    <p:sldLayoutId id="2147484044" r:id="rId8"/>
    <p:sldLayoutId id="2147484045" r:id="rId9"/>
    <p:sldLayoutId id="2147484046" r:id="rId10"/>
    <p:sldLayoutId id="2147484047" r:id="rId11"/>
    <p:sldLayoutId id="2147484048" r:id="rId12"/>
    <p:sldLayoutId id="2147484049" r:id="rId13"/>
    <p:sldLayoutId id="2147484050" r:id="rId14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" name="" descr=""/>
          <p:cNvPicPr/>
          <p:nvPr/>
        </p:nvPicPr>
        <p:blipFill>
          <a:blip r:embed="rId2"/>
          <a:stretch/>
        </p:blipFill>
        <p:spPr>
          <a:xfrm>
            <a:off x="-52560" y="73440"/>
            <a:ext cx="7070400" cy="1093320"/>
          </a:xfrm>
          <a:prstGeom prst="rect">
            <a:avLst/>
          </a:prstGeom>
          <a:ln>
            <a:noFill/>
          </a:ln>
        </p:spPr>
      </p:pic>
      <p:sp>
        <p:nvSpPr>
          <p:cNvPr id="12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2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52" r:id="rId3"/>
    <p:sldLayoutId id="2147484053" r:id="rId4"/>
    <p:sldLayoutId id="2147484054" r:id="rId5"/>
    <p:sldLayoutId id="2147484055" r:id="rId6"/>
    <p:sldLayoutId id="2147484056" r:id="rId7"/>
    <p:sldLayoutId id="2147484057" r:id="rId8"/>
    <p:sldLayoutId id="2147484058" r:id="rId9"/>
    <p:sldLayoutId id="2147484059" r:id="rId10"/>
    <p:sldLayoutId id="2147484060" r:id="rId11"/>
    <p:sldLayoutId id="2147484061" r:id="rId12"/>
    <p:sldLayoutId id="2147484062" r:id="rId13"/>
    <p:sldLayoutId id="2147484063" r:id="rId14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7" name="" descr=""/>
          <p:cNvPicPr/>
          <p:nvPr/>
        </p:nvPicPr>
        <p:blipFill>
          <a:blip r:embed="rId2"/>
          <a:stretch/>
        </p:blipFill>
        <p:spPr>
          <a:xfrm>
            <a:off x="-52560" y="73440"/>
            <a:ext cx="7070400" cy="1093320"/>
          </a:xfrm>
          <a:prstGeom prst="rect">
            <a:avLst/>
          </a:prstGeom>
          <a:ln>
            <a:noFill/>
          </a:ln>
        </p:spPr>
      </p:pic>
      <p:sp>
        <p:nvSpPr>
          <p:cNvPr id="12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2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65" r:id="rId3"/>
    <p:sldLayoutId id="2147484066" r:id="rId4"/>
    <p:sldLayoutId id="2147484067" r:id="rId5"/>
    <p:sldLayoutId id="2147484068" r:id="rId6"/>
    <p:sldLayoutId id="2147484069" r:id="rId7"/>
    <p:sldLayoutId id="2147484070" r:id="rId8"/>
    <p:sldLayoutId id="2147484071" r:id="rId9"/>
    <p:sldLayoutId id="2147484072" r:id="rId10"/>
    <p:sldLayoutId id="2147484073" r:id="rId11"/>
    <p:sldLayoutId id="2147484074" r:id="rId12"/>
    <p:sldLayoutId id="2147484075" r:id="rId13"/>
    <p:sldLayoutId id="214748407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" descr=""/>
          <p:cNvPicPr/>
          <p:nvPr/>
        </p:nvPicPr>
        <p:blipFill>
          <a:blip r:embed="rId2"/>
          <a:stretch/>
        </p:blipFill>
        <p:spPr>
          <a:xfrm>
            <a:off x="-52560" y="73440"/>
            <a:ext cx="7070400" cy="1093320"/>
          </a:xfrm>
          <a:prstGeom prst="rect">
            <a:avLst/>
          </a:prstGeom>
          <a:ln>
            <a:noFill/>
          </a:ln>
        </p:spPr>
      </p:pic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" descr=""/>
          <p:cNvPicPr/>
          <p:nvPr/>
        </p:nvPicPr>
        <p:blipFill>
          <a:blip r:embed="rId2"/>
          <a:stretch/>
        </p:blipFill>
        <p:spPr>
          <a:xfrm>
            <a:off x="-52560" y="73440"/>
            <a:ext cx="7070400" cy="1093320"/>
          </a:xfrm>
          <a:prstGeom prst="rect">
            <a:avLst/>
          </a:prstGeom>
          <a:ln>
            <a:noFill/>
          </a:ln>
        </p:spPr>
      </p:pic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" descr=""/>
          <p:cNvPicPr/>
          <p:nvPr/>
        </p:nvPicPr>
        <p:blipFill>
          <a:blip r:embed="rId2"/>
          <a:stretch/>
        </p:blipFill>
        <p:spPr>
          <a:xfrm>
            <a:off x="-52560" y="73440"/>
            <a:ext cx="7070400" cy="1093320"/>
          </a:xfrm>
          <a:prstGeom prst="rect">
            <a:avLst/>
          </a:prstGeom>
          <a:ln>
            <a:noFill/>
          </a:ln>
        </p:spPr>
      </p:pic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" descr=""/>
          <p:cNvPicPr/>
          <p:nvPr/>
        </p:nvPicPr>
        <p:blipFill>
          <a:blip r:embed="rId2"/>
          <a:stretch/>
        </p:blipFill>
        <p:spPr>
          <a:xfrm>
            <a:off x="-52560" y="73440"/>
            <a:ext cx="7070400" cy="1093320"/>
          </a:xfrm>
          <a:prstGeom prst="rect">
            <a:avLst/>
          </a:prstGeom>
          <a:ln>
            <a:noFill/>
          </a:ln>
        </p:spPr>
      </p:pic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" descr=""/>
          <p:cNvPicPr/>
          <p:nvPr/>
        </p:nvPicPr>
        <p:blipFill>
          <a:blip r:embed="rId2"/>
          <a:stretch/>
        </p:blipFill>
        <p:spPr>
          <a:xfrm>
            <a:off x="-52560" y="73440"/>
            <a:ext cx="7070400" cy="1093320"/>
          </a:xfrm>
          <a:prstGeom prst="rect">
            <a:avLst/>
          </a:prstGeom>
          <a:ln>
            <a:noFill/>
          </a:ln>
        </p:spPr>
      </p:pic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" descr=""/>
          <p:cNvPicPr/>
          <p:nvPr/>
        </p:nvPicPr>
        <p:blipFill>
          <a:blip r:embed="rId2"/>
          <a:stretch/>
        </p:blipFill>
        <p:spPr>
          <a:xfrm>
            <a:off x="-52560" y="73440"/>
            <a:ext cx="7070400" cy="1093320"/>
          </a:xfrm>
          <a:prstGeom prst="rect">
            <a:avLst/>
          </a:prstGeom>
          <a:ln>
            <a:noFill/>
          </a:ln>
        </p:spPr>
      </p:pic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10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jpeg"/><Relationship Id="rId3" Type="http://schemas.openxmlformats.org/officeDocument/2006/relationships/slideLayout" Target="../slideLayouts/slideLayout12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4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14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16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slideLayout" Target="../slideLayouts/slideLayout21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24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image" Target="../media/image45.jpeg"/><Relationship Id="rId3" Type="http://schemas.openxmlformats.org/officeDocument/2006/relationships/image" Target="../media/image46.jpeg"/><Relationship Id="rId4" Type="http://schemas.openxmlformats.org/officeDocument/2006/relationships/slideLayout" Target="../slideLayouts/slideLayout25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26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slideLayout" Target="../slideLayouts/slideLayout27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slideLayout" Target="../slideLayouts/slideLayout289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1.jpeg"/><Relationship Id="rId2" Type="http://schemas.openxmlformats.org/officeDocument/2006/relationships/slideLayout" Target="../slideLayouts/slideLayout30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image" Target="../media/image53.jpeg"/><Relationship Id="rId3" Type="http://schemas.openxmlformats.org/officeDocument/2006/relationships/image" Target="../media/image54.jpeg"/><Relationship Id="rId4" Type="http://schemas.openxmlformats.org/officeDocument/2006/relationships/image" Target="../media/image55.jpeg"/><Relationship Id="rId5" Type="http://schemas.openxmlformats.org/officeDocument/2006/relationships/slideLayout" Target="../slideLayouts/slideLayout3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6.jpeg"/><Relationship Id="rId2" Type="http://schemas.openxmlformats.org/officeDocument/2006/relationships/image" Target="../media/image57.jpeg"/><Relationship Id="rId3" Type="http://schemas.openxmlformats.org/officeDocument/2006/relationships/image" Target="../media/image58.jpeg"/><Relationship Id="rId4" Type="http://schemas.openxmlformats.org/officeDocument/2006/relationships/slideLayout" Target="../slideLayouts/slideLayout33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image" Target="../media/image60.jpeg"/><Relationship Id="rId3" Type="http://schemas.openxmlformats.org/officeDocument/2006/relationships/image" Target="../media/image61.jpeg"/><Relationship Id="rId4" Type="http://schemas.openxmlformats.org/officeDocument/2006/relationships/slideLayout" Target="../slideLayouts/slideLayout349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6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8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image" Target="../media/image34.jpeg"/><Relationship Id="rId3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CustomShape 1"/>
          <p:cNvSpPr/>
          <p:nvPr/>
        </p:nvSpPr>
        <p:spPr>
          <a:xfrm>
            <a:off x="1115280" y="2805120"/>
            <a:ext cx="6372720" cy="95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0680" bIns="0">
            <a:spAutoFit/>
          </a:bodyPr>
          <a:p>
            <a:pPr algn="ctr">
              <a:lnSpc>
                <a:spcPct val="100000"/>
              </a:lnSpc>
            </a:pPr>
            <a:r>
              <a:rPr b="0" lang="en-IN" sz="2000" spc="-1" strike="noStrike">
                <a:solidFill>
                  <a:srgbClr val="073662"/>
                </a:solidFill>
                <a:latin typeface="Arial"/>
                <a:ea typeface="Times New Roman"/>
              </a:rPr>
              <a:t>Presented by: </a:t>
            </a:r>
            <a:endParaRPr b="0" lang="en-IN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000" spc="-1" strike="noStrike">
                <a:solidFill>
                  <a:srgbClr val="073662"/>
                </a:solidFill>
                <a:latin typeface="Arial"/>
                <a:ea typeface="Times New Roman"/>
              </a:rPr>
              <a:t>Chandresh Kumar Maurya</a:t>
            </a:r>
            <a:endParaRPr b="0" lang="en-IN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000" spc="-1" strike="noStrike">
                <a:solidFill>
                  <a:srgbClr val="073662"/>
                </a:solidFill>
                <a:latin typeface="Arial"/>
                <a:ea typeface="Times New Roman"/>
              </a:rPr>
              <a:t>Assistant Professor at IIT Indore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287" name="TextShape 2"/>
          <p:cNvSpPr txBox="1"/>
          <p:nvPr/>
        </p:nvSpPr>
        <p:spPr>
          <a:xfrm>
            <a:off x="288000" y="288000"/>
            <a:ext cx="6336000" cy="77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IN" sz="2400" spc="-1" strike="noStrike">
                <a:solidFill>
                  <a:srgbClr val="073662"/>
                </a:solidFill>
                <a:latin typeface="Arial"/>
                <a:ea typeface="Times New Roman"/>
              </a:rPr>
              <a:t> </a:t>
            </a:r>
            <a:r>
              <a:rPr b="0" lang="en-IN" sz="2400" spc="-1" strike="noStrike">
                <a:solidFill>
                  <a:srgbClr val="073662"/>
                </a:solidFill>
                <a:latin typeface="Arial"/>
                <a:ea typeface="Times New Roman"/>
              </a:rPr>
              <a:t>Recommender Systems for Biomedical and Health informatics 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CustomShape 1"/>
          <p:cNvSpPr/>
          <p:nvPr/>
        </p:nvSpPr>
        <p:spPr>
          <a:xfrm>
            <a:off x="308520" y="275400"/>
            <a:ext cx="2907000" cy="43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2800" spc="-7" strike="noStrike">
                <a:solidFill>
                  <a:srgbClr val="073662"/>
                </a:solidFill>
                <a:latin typeface="Cambria"/>
                <a:ea typeface="DejaVu Sans"/>
              </a:rPr>
              <a:t>Precision</a:t>
            </a:r>
            <a:r>
              <a:rPr b="0" lang="en-IN" sz="2800" spc="-60" strike="noStrike">
                <a:solidFill>
                  <a:srgbClr val="073662"/>
                </a:solidFill>
                <a:latin typeface="Cambria"/>
                <a:ea typeface="DejaVu Sans"/>
              </a:rPr>
              <a:t> </a:t>
            </a:r>
            <a:r>
              <a:rPr b="0" lang="en-IN" sz="2800" spc="-12" strike="noStrike">
                <a:solidFill>
                  <a:srgbClr val="073662"/>
                </a:solidFill>
                <a:latin typeface="Cambria"/>
                <a:ea typeface="DejaVu Sans"/>
              </a:rPr>
              <a:t>medicine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304" name="CustomShape 2"/>
          <p:cNvSpPr/>
          <p:nvPr/>
        </p:nvSpPr>
        <p:spPr>
          <a:xfrm>
            <a:off x="475200" y="1176480"/>
            <a:ext cx="4359600" cy="239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379080" indent="-365760">
              <a:lnSpc>
                <a:spcPct val="114000"/>
              </a:lnSpc>
              <a:spcBef>
                <a:spcPts val="99"/>
              </a:spcBef>
              <a:buClr>
                <a:srgbClr val="595959"/>
              </a:buClr>
              <a:buFont typeface="Wingdings" charset="2"/>
              <a:buChar char=""/>
            </a:pP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According to the National Institutes of  Health </a:t>
            </a:r>
            <a:r>
              <a:rPr b="0" lang="en-IN" sz="1800" spc="-1" strike="noStrike">
                <a:solidFill>
                  <a:srgbClr val="595959"/>
                </a:solidFill>
                <a:latin typeface="Arial"/>
                <a:ea typeface="DejaVu Sans"/>
              </a:rPr>
              <a:t>(NIH), </a:t>
            </a: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precision </a:t>
            </a:r>
            <a:r>
              <a:rPr b="0" lang="en-IN" sz="1800" spc="-1" strike="noStrike">
                <a:solidFill>
                  <a:srgbClr val="595959"/>
                </a:solidFill>
                <a:latin typeface="Arial"/>
                <a:ea typeface="DejaVu Sans"/>
              </a:rPr>
              <a:t>medicine</a:t>
            </a:r>
            <a:r>
              <a:rPr b="0" lang="en-IN" sz="1800" spc="-60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is:</a:t>
            </a:r>
            <a:endParaRPr b="0" lang="en-IN" sz="1800" spc="-1" strike="noStrike">
              <a:latin typeface="Arial"/>
            </a:endParaRPr>
          </a:p>
          <a:p>
            <a:pPr marL="379080">
              <a:lnSpc>
                <a:spcPct val="114000"/>
              </a:lnSpc>
              <a:spcBef>
                <a:spcPts val="1576"/>
              </a:spcBef>
            </a:pPr>
            <a:r>
              <a:rPr b="1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"an emerging approach </a:t>
            </a:r>
            <a:r>
              <a:rPr b="1" lang="en-IN" sz="1800" spc="-1" strike="noStrike">
                <a:solidFill>
                  <a:srgbClr val="595959"/>
                </a:solidFill>
                <a:latin typeface="Arial"/>
                <a:ea typeface="DejaVu Sans"/>
              </a:rPr>
              <a:t>for </a:t>
            </a:r>
            <a:r>
              <a:rPr b="1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disease  </a:t>
            </a:r>
            <a:r>
              <a:rPr b="1" lang="en-IN" sz="1800" spc="-1" strike="noStrike">
                <a:solidFill>
                  <a:srgbClr val="595959"/>
                </a:solidFill>
                <a:latin typeface="Arial"/>
                <a:ea typeface="DejaVu Sans"/>
              </a:rPr>
              <a:t>treatment </a:t>
            </a:r>
            <a:r>
              <a:rPr b="1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and prevention </a:t>
            </a:r>
            <a:r>
              <a:rPr b="1" lang="en-IN" sz="1800" spc="-1" strike="noStrike">
                <a:solidFill>
                  <a:srgbClr val="595959"/>
                </a:solidFill>
                <a:latin typeface="Arial"/>
                <a:ea typeface="DejaVu Sans"/>
              </a:rPr>
              <a:t>that takes  </a:t>
            </a:r>
            <a:r>
              <a:rPr b="1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into account individual variability in  genes, environment, and lifestyle </a:t>
            </a:r>
            <a:r>
              <a:rPr b="1" lang="en-IN" sz="1800" spc="-1" strike="noStrike">
                <a:solidFill>
                  <a:srgbClr val="595959"/>
                </a:solidFill>
                <a:latin typeface="Arial"/>
                <a:ea typeface="DejaVu Sans"/>
              </a:rPr>
              <a:t>for  </a:t>
            </a:r>
            <a:r>
              <a:rPr b="1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each</a:t>
            </a:r>
            <a:r>
              <a:rPr b="1" lang="en-IN" sz="1800" spc="-12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1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person."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05" name="CustomShape 3"/>
          <p:cNvSpPr/>
          <p:nvPr/>
        </p:nvSpPr>
        <p:spPr>
          <a:xfrm>
            <a:off x="5583960" y="1152360"/>
            <a:ext cx="3366000" cy="346320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CustomShape 1"/>
          <p:cNvSpPr/>
          <p:nvPr/>
        </p:nvSpPr>
        <p:spPr>
          <a:xfrm>
            <a:off x="475200" y="1176480"/>
            <a:ext cx="4980600" cy="373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379080" indent="-365760">
              <a:lnSpc>
                <a:spcPct val="114000"/>
              </a:lnSpc>
              <a:spcBef>
                <a:spcPts val="99"/>
              </a:spcBef>
              <a:buClr>
                <a:srgbClr val="595959"/>
              </a:buClr>
              <a:buFont typeface="Wingdings" charset="2"/>
              <a:buChar char=""/>
            </a:pP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Goal: predict </a:t>
            </a:r>
            <a:r>
              <a:rPr b="0" lang="en-IN" sz="1800" spc="-1" strike="noStrike">
                <a:solidFill>
                  <a:srgbClr val="595959"/>
                </a:solidFill>
                <a:latin typeface="Arial"/>
                <a:ea typeface="DejaVu Sans"/>
              </a:rPr>
              <a:t>more </a:t>
            </a: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accurately treatment and  prevention given </a:t>
            </a:r>
            <a:r>
              <a:rPr b="0" lang="en-IN" sz="1800" spc="-1" strike="noStrike">
                <a:solidFill>
                  <a:srgbClr val="595959"/>
                </a:solidFill>
                <a:latin typeface="Arial"/>
                <a:ea typeface="DejaVu Sans"/>
              </a:rPr>
              <a:t>a </a:t>
            </a: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particular disease </a:t>
            </a:r>
            <a:r>
              <a:rPr b="0" lang="en-IN" sz="1800" spc="-1" strike="noStrike">
                <a:solidFill>
                  <a:srgbClr val="595959"/>
                </a:solidFill>
                <a:latin typeface="Arial"/>
                <a:ea typeface="DejaVu Sans"/>
              </a:rPr>
              <a:t>&amp; </a:t>
            </a: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group  of</a:t>
            </a:r>
            <a:r>
              <a:rPr b="0" lang="en-IN" sz="1800" spc="-12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people</a:t>
            </a:r>
            <a:endParaRPr b="0" lang="en-IN" sz="1800" spc="-1" strike="noStrike">
              <a:latin typeface="Arial"/>
            </a:endParaRPr>
          </a:p>
          <a:p>
            <a:pPr marL="379080" indent="-365760">
              <a:lnSpc>
                <a:spcPct val="114000"/>
              </a:lnSpc>
              <a:spcBef>
                <a:spcPts val="1576"/>
              </a:spcBef>
              <a:buClr>
                <a:srgbClr val="595959"/>
              </a:buClr>
              <a:buFont typeface="Wingdings" charset="2"/>
              <a:buChar char=""/>
            </a:pP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In </a:t>
            </a:r>
            <a:r>
              <a:rPr b="0" lang="en-IN" sz="1800" spc="-1" strike="noStrike">
                <a:solidFill>
                  <a:srgbClr val="595959"/>
                </a:solidFill>
                <a:latin typeface="Arial"/>
                <a:ea typeface="DejaVu Sans"/>
              </a:rPr>
              <a:t>contrast </a:t>
            </a: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to "one-size-fits-all" approach  where treatment </a:t>
            </a:r>
            <a:r>
              <a:rPr b="0" lang="en-IN" sz="1800" spc="-1" strike="noStrike">
                <a:solidFill>
                  <a:srgbClr val="595959"/>
                </a:solidFill>
                <a:latin typeface="Arial"/>
                <a:ea typeface="DejaVu Sans"/>
              </a:rPr>
              <a:t>&amp; </a:t>
            </a: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prevention are developed  for average</a:t>
            </a:r>
            <a:r>
              <a:rPr b="0" lang="en-IN" sz="1800" spc="-12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person</a:t>
            </a:r>
            <a:endParaRPr b="0" lang="en-IN" sz="1800" spc="-1" strike="noStrike">
              <a:latin typeface="Arial"/>
            </a:endParaRPr>
          </a:p>
          <a:p>
            <a:pPr marL="379080" indent="-365760">
              <a:lnSpc>
                <a:spcPct val="114000"/>
              </a:lnSpc>
              <a:spcBef>
                <a:spcPts val="1570"/>
              </a:spcBef>
              <a:buClr>
                <a:srgbClr val="595959"/>
              </a:buClr>
              <a:buFont typeface="Wingdings" charset="2"/>
              <a:buChar char=""/>
            </a:pP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Term is </a:t>
            </a:r>
            <a:r>
              <a:rPr b="0" lang="en-IN" sz="1800" spc="-1" strike="noStrike">
                <a:solidFill>
                  <a:srgbClr val="595959"/>
                </a:solidFill>
                <a:latin typeface="Arial"/>
                <a:ea typeface="DejaVu Sans"/>
              </a:rPr>
              <a:t>relatively </a:t>
            </a: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new, but </a:t>
            </a:r>
            <a:r>
              <a:rPr b="0" lang="en-IN" sz="1800" spc="-1" strike="noStrike">
                <a:solidFill>
                  <a:srgbClr val="595959"/>
                </a:solidFill>
                <a:latin typeface="Arial"/>
                <a:ea typeface="DejaVu Sans"/>
              </a:rPr>
              <a:t>concept </a:t>
            </a: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has been  around for </a:t>
            </a:r>
            <a:r>
              <a:rPr b="0" lang="en-IN" sz="1800" spc="-1" strike="noStrike">
                <a:solidFill>
                  <a:srgbClr val="595959"/>
                </a:solidFill>
                <a:latin typeface="Arial"/>
                <a:ea typeface="DejaVu Sans"/>
              </a:rPr>
              <a:t>many</a:t>
            </a:r>
            <a:r>
              <a:rPr b="0" lang="en-IN" sz="1800" spc="-15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595959"/>
                </a:solidFill>
                <a:latin typeface="Arial"/>
                <a:ea typeface="DejaVu Sans"/>
              </a:rPr>
              <a:t>years.</a:t>
            </a:r>
            <a:endParaRPr b="0" lang="en-IN" sz="1800" spc="-1" strike="noStrike">
              <a:latin typeface="Arial"/>
            </a:endParaRPr>
          </a:p>
          <a:p>
            <a:pPr lvl="1" marL="836280" indent="-365760">
              <a:lnSpc>
                <a:spcPct val="114000"/>
              </a:lnSpc>
              <a:spcBef>
                <a:spcPts val="1576"/>
              </a:spcBef>
              <a:buClr>
                <a:srgbClr val="595959"/>
              </a:buClr>
              <a:buFont typeface="Wingdings 2" charset="2"/>
              <a:buChar char=""/>
            </a:pPr>
            <a:r>
              <a:rPr b="0" i="1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E.g. blood transfusion is not given from </a:t>
            </a:r>
            <a:r>
              <a:rPr b="0" i="1" lang="en-IN" sz="1800" spc="-1" strike="noStrike">
                <a:solidFill>
                  <a:srgbClr val="595959"/>
                </a:solidFill>
                <a:latin typeface="Arial"/>
                <a:ea typeface="DejaVu Sans"/>
              </a:rPr>
              <a:t>a  randomly selected</a:t>
            </a:r>
            <a:r>
              <a:rPr b="0" i="1" lang="en-IN" sz="1800" spc="-21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i="1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donor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07" name="CustomShape 2"/>
          <p:cNvSpPr/>
          <p:nvPr/>
        </p:nvSpPr>
        <p:spPr>
          <a:xfrm>
            <a:off x="308520" y="275400"/>
            <a:ext cx="2907000" cy="43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2800" spc="-7" strike="noStrike">
                <a:solidFill>
                  <a:srgbClr val="073662"/>
                </a:solidFill>
                <a:latin typeface="Cambria"/>
                <a:ea typeface="DejaVu Sans"/>
              </a:rPr>
              <a:t>Precision</a:t>
            </a:r>
            <a:r>
              <a:rPr b="0" lang="en-IN" sz="2800" spc="-60" strike="noStrike">
                <a:solidFill>
                  <a:srgbClr val="073662"/>
                </a:solidFill>
                <a:latin typeface="Cambria"/>
                <a:ea typeface="DejaVu Sans"/>
              </a:rPr>
              <a:t> </a:t>
            </a:r>
            <a:r>
              <a:rPr b="0" lang="en-IN" sz="2800" spc="-12" strike="noStrike">
                <a:solidFill>
                  <a:srgbClr val="073662"/>
                </a:solidFill>
                <a:latin typeface="Cambria"/>
                <a:ea typeface="DejaVu Sans"/>
              </a:rPr>
              <a:t>medicine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308" name="CustomShape 3"/>
          <p:cNvSpPr/>
          <p:nvPr/>
        </p:nvSpPr>
        <p:spPr>
          <a:xfrm>
            <a:off x="6560280" y="1252800"/>
            <a:ext cx="1764360" cy="24656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9" name="CustomShape 4"/>
          <p:cNvSpPr/>
          <p:nvPr/>
        </p:nvSpPr>
        <p:spPr>
          <a:xfrm>
            <a:off x="6064920" y="3789000"/>
            <a:ext cx="2977560" cy="12535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CustomShape 1"/>
          <p:cNvSpPr/>
          <p:nvPr/>
        </p:nvSpPr>
        <p:spPr>
          <a:xfrm>
            <a:off x="2615400" y="2264400"/>
            <a:ext cx="3908880" cy="56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3600" spc="-7" strike="noStrike">
                <a:solidFill>
                  <a:srgbClr val="073662"/>
                </a:solidFill>
                <a:latin typeface="Arial"/>
                <a:ea typeface="DejaVu Sans"/>
              </a:rPr>
              <a:t>Recsys </a:t>
            </a:r>
            <a:r>
              <a:rPr b="0" lang="en-IN" sz="3600" spc="-1" strike="noStrike">
                <a:solidFill>
                  <a:srgbClr val="073662"/>
                </a:solidFill>
                <a:latin typeface="Arial"/>
                <a:ea typeface="DejaVu Sans"/>
              </a:rPr>
              <a:t>&amp;</a:t>
            </a:r>
            <a:r>
              <a:rPr b="0" lang="en-IN" sz="3600" spc="-106" strike="noStrike">
                <a:solidFill>
                  <a:srgbClr val="073662"/>
                </a:solidFill>
                <a:latin typeface="Arial"/>
                <a:ea typeface="DejaVu Sans"/>
              </a:rPr>
              <a:t> </a:t>
            </a:r>
            <a:r>
              <a:rPr b="0" lang="en-IN" sz="3600" spc="-1" strike="noStrike">
                <a:solidFill>
                  <a:srgbClr val="073662"/>
                </a:solidFill>
                <a:latin typeface="Arial"/>
                <a:ea typeface="DejaVu Sans"/>
              </a:rPr>
              <a:t>Medicine</a:t>
            </a:r>
            <a:endParaRPr b="0" lang="en-IN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TextShape 1"/>
          <p:cNvSpPr txBox="1"/>
          <p:nvPr/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IN" sz="4400" spc="-1" strike="noStrike">
                <a:latin typeface="Arial"/>
              </a:rPr>
              <a:t>Recommender System (Recsys)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312" name="TextShape 2"/>
          <p:cNvSpPr txBox="1"/>
          <p:nvPr/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Recommender systems aim to help users by providing suitable options to execute a task easily and efficiently. </a:t>
            </a:r>
            <a:endParaRPr b="0" lang="en-IN" sz="3200" spc="-1" strike="noStrike">
              <a:latin typeface="Arial"/>
            </a:endParaRP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Such systems learn user behavior by filtering through a large amount of data</a:t>
            </a: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TextShape 1"/>
          <p:cNvSpPr txBox="1"/>
          <p:nvPr/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IN" sz="4400" spc="-1" strike="noStrike">
                <a:latin typeface="Arial"/>
              </a:rPr>
              <a:t>Recsys in Health Care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314" name="" descr=""/>
          <p:cNvPicPr/>
          <p:nvPr/>
        </p:nvPicPr>
        <p:blipFill>
          <a:blip r:embed="rId1"/>
          <a:stretch/>
        </p:blipFill>
        <p:spPr>
          <a:xfrm>
            <a:off x="936000" y="1133280"/>
            <a:ext cx="6988680" cy="3906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5" name="" descr=""/>
          <p:cNvPicPr/>
          <p:nvPr/>
        </p:nvPicPr>
        <p:blipFill>
          <a:blip r:embed="rId1"/>
          <a:stretch/>
        </p:blipFill>
        <p:spPr>
          <a:xfrm>
            <a:off x="1806120" y="5040"/>
            <a:ext cx="5542920" cy="514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CustomShape 1"/>
          <p:cNvSpPr/>
          <p:nvPr/>
        </p:nvSpPr>
        <p:spPr>
          <a:xfrm>
            <a:off x="308520" y="275400"/>
            <a:ext cx="4094280" cy="43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2800" spc="-7" strike="noStrike">
                <a:solidFill>
                  <a:srgbClr val="073662"/>
                </a:solidFill>
                <a:latin typeface="Cambria"/>
                <a:ea typeface="DejaVu Sans"/>
              </a:rPr>
              <a:t>How to improve</a:t>
            </a:r>
            <a:r>
              <a:rPr b="0" lang="en-IN" sz="2800" spc="-52" strike="noStrike">
                <a:solidFill>
                  <a:srgbClr val="073662"/>
                </a:solidFill>
                <a:latin typeface="Cambria"/>
                <a:ea typeface="DejaVu Sans"/>
              </a:rPr>
              <a:t> </a:t>
            </a:r>
            <a:r>
              <a:rPr b="0" lang="en-IN" sz="2800" spc="-12" strike="noStrike">
                <a:solidFill>
                  <a:srgbClr val="073662"/>
                </a:solidFill>
                <a:latin typeface="Cambria"/>
                <a:ea typeface="DejaVu Sans"/>
              </a:rPr>
              <a:t>medicine?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317" name="CustomShape 2"/>
          <p:cNvSpPr/>
          <p:nvPr/>
        </p:nvSpPr>
        <p:spPr>
          <a:xfrm>
            <a:off x="384840" y="1159920"/>
            <a:ext cx="4884120" cy="361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65880" bIns="0">
            <a:spAutoFit/>
          </a:bodyPr>
          <a:p>
            <a:pPr marL="469800" indent="-411480">
              <a:lnSpc>
                <a:spcPct val="100000"/>
              </a:lnSpc>
              <a:spcBef>
                <a:spcPts val="519"/>
              </a:spcBef>
              <a:buClr>
                <a:srgbClr val="595959"/>
              </a:buClr>
              <a:buFont typeface="Wingdings" charset="2"/>
              <a:buChar char=""/>
            </a:pPr>
            <a:r>
              <a:rPr b="0" lang="en-IN" sz="2400" spc="-1" strike="noStrike">
                <a:solidFill>
                  <a:srgbClr val="595959"/>
                </a:solidFill>
                <a:latin typeface="Arial"/>
                <a:ea typeface="DejaVu Sans"/>
              </a:rPr>
              <a:t>More/better</a:t>
            </a:r>
            <a:r>
              <a:rPr b="0" lang="en-IN" sz="2400" spc="-21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2400" spc="-7" strike="noStrike">
                <a:solidFill>
                  <a:srgbClr val="595959"/>
                </a:solidFill>
                <a:latin typeface="Arial"/>
                <a:ea typeface="DejaVu Sans"/>
              </a:rPr>
              <a:t>personalization</a:t>
            </a:r>
            <a:endParaRPr b="0" lang="en-IN" sz="2400" spc="-1" strike="noStrike">
              <a:latin typeface="Arial"/>
            </a:endParaRPr>
          </a:p>
          <a:p>
            <a:pPr marL="469800" indent="-411480">
              <a:lnSpc>
                <a:spcPct val="100000"/>
              </a:lnSpc>
              <a:spcBef>
                <a:spcPts val="420"/>
              </a:spcBef>
              <a:buClr>
                <a:srgbClr val="595959"/>
              </a:buClr>
              <a:buFont typeface="Wingdings" charset="2"/>
              <a:buChar char=""/>
            </a:pPr>
            <a:r>
              <a:rPr b="0" lang="en-IN" sz="2400" spc="-1" strike="noStrike">
                <a:solidFill>
                  <a:srgbClr val="595959"/>
                </a:solidFill>
                <a:latin typeface="Arial"/>
                <a:ea typeface="DejaVu Sans"/>
              </a:rPr>
              <a:t>Make </a:t>
            </a:r>
            <a:r>
              <a:rPr b="0" lang="en-IN" sz="2400" spc="-7" strike="noStrike">
                <a:solidFill>
                  <a:srgbClr val="595959"/>
                </a:solidFill>
                <a:latin typeface="Arial"/>
                <a:ea typeface="DejaVu Sans"/>
              </a:rPr>
              <a:t>better use of </a:t>
            </a:r>
            <a:r>
              <a:rPr b="0" lang="en-IN" sz="2400" spc="-1" strike="noStrike">
                <a:solidFill>
                  <a:srgbClr val="595959"/>
                </a:solidFill>
                <a:latin typeface="Arial"/>
                <a:ea typeface="DejaVu Sans"/>
              </a:rPr>
              <a:t>(big)</a:t>
            </a:r>
            <a:r>
              <a:rPr b="0" lang="en-IN" sz="2400" spc="-52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2400" spc="-7" strike="noStrike">
                <a:solidFill>
                  <a:srgbClr val="595959"/>
                </a:solidFill>
                <a:latin typeface="Arial"/>
                <a:ea typeface="DejaVu Sans"/>
              </a:rPr>
              <a:t>data</a:t>
            </a:r>
            <a:endParaRPr b="0" lang="en-IN" sz="2400" spc="-1" strike="noStrike">
              <a:latin typeface="Arial"/>
            </a:endParaRPr>
          </a:p>
          <a:p>
            <a:pPr marL="469440" indent="-411480">
              <a:lnSpc>
                <a:spcPct val="114000"/>
              </a:lnSpc>
              <a:buClr>
                <a:srgbClr val="595959"/>
              </a:buClr>
              <a:buFont typeface="Wingdings" charset="2"/>
              <a:buChar char=""/>
            </a:pPr>
            <a:r>
              <a:rPr b="0" lang="en-IN" sz="2400" spc="-7" strike="noStrike">
                <a:solidFill>
                  <a:srgbClr val="595959"/>
                </a:solidFill>
                <a:latin typeface="Arial"/>
                <a:ea typeface="DejaVu Sans"/>
              </a:rPr>
              <a:t>Automate processes through  algorithms and </a:t>
            </a:r>
            <a:r>
              <a:rPr b="0" lang="en-IN" sz="2400" spc="-1" strike="noStrike">
                <a:solidFill>
                  <a:srgbClr val="595959"/>
                </a:solidFill>
                <a:latin typeface="Arial"/>
                <a:ea typeface="DejaVu Sans"/>
              </a:rPr>
              <a:t>machine</a:t>
            </a:r>
            <a:r>
              <a:rPr b="0" lang="en-IN" sz="2400" spc="-97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2400" spc="-7" strike="noStrike">
                <a:solidFill>
                  <a:srgbClr val="595959"/>
                </a:solidFill>
                <a:latin typeface="Arial"/>
                <a:ea typeface="DejaVu Sans"/>
              </a:rPr>
              <a:t>learning</a:t>
            </a:r>
            <a:endParaRPr b="0" lang="en-IN" sz="2400" spc="-1" strike="noStrike">
              <a:latin typeface="Arial"/>
            </a:endParaRPr>
          </a:p>
          <a:p>
            <a:pPr marL="469440" indent="-411480">
              <a:lnSpc>
                <a:spcPct val="114000"/>
              </a:lnSpc>
              <a:buClr>
                <a:srgbClr val="595959"/>
              </a:buClr>
              <a:buFont typeface="Wingdings" charset="2"/>
              <a:buChar char=""/>
            </a:pPr>
            <a:r>
              <a:rPr b="0" lang="en-IN" sz="2400" spc="-7" strike="noStrike">
                <a:solidFill>
                  <a:srgbClr val="595959"/>
                </a:solidFill>
                <a:latin typeface="Arial"/>
                <a:ea typeface="DejaVu Sans"/>
              </a:rPr>
              <a:t>Better user experience both</a:t>
            </a:r>
            <a:r>
              <a:rPr b="0" lang="en-IN" sz="2400" spc="-92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2400" spc="-7" strike="noStrike">
                <a:solidFill>
                  <a:srgbClr val="595959"/>
                </a:solidFill>
                <a:latin typeface="Arial"/>
                <a:ea typeface="DejaVu Sans"/>
              </a:rPr>
              <a:t>for  patients and</a:t>
            </a:r>
            <a:r>
              <a:rPr b="0" lang="en-IN" sz="2400" spc="-15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2400" spc="-7" strike="noStrike">
                <a:solidFill>
                  <a:srgbClr val="595959"/>
                </a:solidFill>
                <a:latin typeface="Arial"/>
                <a:ea typeface="DejaVu Sans"/>
              </a:rPr>
              <a:t>doctors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6"/>
              </a:spcBef>
            </a:pPr>
            <a:endParaRPr b="0" lang="en-IN" sz="2400" spc="-1" strike="noStrike"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b="0" lang="en-IN" sz="2400" spc="-7" strike="noStrike">
                <a:solidFill>
                  <a:srgbClr val="595959"/>
                </a:solidFill>
                <a:latin typeface="Arial"/>
                <a:ea typeface="DejaVu Sans"/>
              </a:rPr>
              <a:t>Does this </a:t>
            </a:r>
            <a:r>
              <a:rPr b="0" lang="en-IN" sz="2400" spc="-1" strike="noStrike">
                <a:solidFill>
                  <a:srgbClr val="595959"/>
                </a:solidFill>
                <a:latin typeface="Arial"/>
                <a:ea typeface="DejaVu Sans"/>
              </a:rPr>
              <a:t>sound</a:t>
            </a:r>
            <a:r>
              <a:rPr b="0" lang="en-IN" sz="2400" spc="-26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2400" spc="-7" strike="noStrike">
                <a:solidFill>
                  <a:srgbClr val="595959"/>
                </a:solidFill>
                <a:latin typeface="Arial"/>
                <a:ea typeface="DejaVu Sans"/>
              </a:rPr>
              <a:t>familiar?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318" name="CustomShape 3"/>
          <p:cNvSpPr/>
          <p:nvPr/>
        </p:nvSpPr>
        <p:spPr>
          <a:xfrm>
            <a:off x="5659560" y="1262160"/>
            <a:ext cx="3328920" cy="36727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CustomShape 1"/>
          <p:cNvSpPr/>
          <p:nvPr/>
        </p:nvSpPr>
        <p:spPr>
          <a:xfrm>
            <a:off x="1027440" y="2264400"/>
            <a:ext cx="7076160" cy="56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3600" spc="-7" strike="noStrike">
                <a:solidFill>
                  <a:srgbClr val="073662"/>
                </a:solidFill>
                <a:latin typeface="Arial"/>
                <a:ea typeface="DejaVu Sans"/>
              </a:rPr>
              <a:t>Medical Decision </a:t>
            </a:r>
            <a:r>
              <a:rPr b="0" lang="en-IN" sz="3600" spc="-12" strike="noStrike">
                <a:solidFill>
                  <a:srgbClr val="073662"/>
                </a:solidFill>
                <a:latin typeface="Arial"/>
                <a:ea typeface="DejaVu Sans"/>
              </a:rPr>
              <a:t>Support</a:t>
            </a:r>
            <a:r>
              <a:rPr b="0" lang="en-IN" sz="3600" spc="-97" strike="noStrike">
                <a:solidFill>
                  <a:srgbClr val="073662"/>
                </a:solidFill>
                <a:latin typeface="Arial"/>
                <a:ea typeface="DejaVu Sans"/>
              </a:rPr>
              <a:t> </a:t>
            </a:r>
            <a:r>
              <a:rPr b="0" lang="en-IN" sz="3600" spc="-7" strike="noStrike">
                <a:solidFill>
                  <a:srgbClr val="073662"/>
                </a:solidFill>
                <a:latin typeface="Arial"/>
                <a:ea typeface="DejaVu Sans"/>
              </a:rPr>
              <a:t>Systems</a:t>
            </a:r>
            <a:endParaRPr b="0" lang="en-IN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CustomShape 1"/>
          <p:cNvSpPr/>
          <p:nvPr/>
        </p:nvSpPr>
        <p:spPr>
          <a:xfrm>
            <a:off x="308520" y="275400"/>
            <a:ext cx="2759400" cy="43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2800" spc="-7" strike="noStrike">
                <a:solidFill>
                  <a:srgbClr val="073662"/>
                </a:solidFill>
                <a:latin typeface="Cambria"/>
                <a:ea typeface="DejaVu Sans"/>
              </a:rPr>
              <a:t>Medical</a:t>
            </a:r>
            <a:r>
              <a:rPr b="0" lang="en-IN" sz="2800" spc="-52" strike="noStrike">
                <a:solidFill>
                  <a:srgbClr val="073662"/>
                </a:solidFill>
                <a:latin typeface="Cambria"/>
                <a:ea typeface="DejaVu Sans"/>
              </a:rPr>
              <a:t> </a:t>
            </a:r>
            <a:r>
              <a:rPr b="0" lang="en-IN" sz="2800" spc="-12" strike="noStrike">
                <a:solidFill>
                  <a:srgbClr val="073662"/>
                </a:solidFill>
                <a:latin typeface="Cambria"/>
                <a:ea typeface="DejaVu Sans"/>
              </a:rPr>
              <a:t>Diagnosis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321" name="CustomShape 2"/>
          <p:cNvSpPr/>
          <p:nvPr/>
        </p:nvSpPr>
        <p:spPr>
          <a:xfrm>
            <a:off x="475200" y="1162440"/>
            <a:ext cx="5150160" cy="380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66600" bIns="0">
            <a:spAutoFit/>
          </a:bodyPr>
          <a:p>
            <a:pPr marL="379080" indent="-365760">
              <a:lnSpc>
                <a:spcPct val="100000"/>
              </a:lnSpc>
              <a:spcBef>
                <a:spcPts val="524"/>
              </a:spcBef>
              <a:buClr>
                <a:srgbClr val="595959"/>
              </a:buClr>
              <a:buFont typeface="Wingdings" charset="2"/>
              <a:buChar char=""/>
            </a:pP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Diagnosis:</a:t>
            </a:r>
            <a:endParaRPr b="0" lang="en-IN" sz="1800" spc="-1" strike="noStrike">
              <a:latin typeface="Arial"/>
            </a:endParaRPr>
          </a:p>
          <a:p>
            <a:pPr lvl="1" marL="836280" indent="-335160">
              <a:lnSpc>
                <a:spcPct val="116000"/>
              </a:lnSpc>
              <a:spcBef>
                <a:spcPts val="60"/>
              </a:spcBef>
              <a:buClr>
                <a:srgbClr val="595959"/>
              </a:buClr>
              <a:buFont typeface="Arial"/>
              <a:buChar char="○"/>
            </a:pPr>
            <a:r>
              <a:rPr b="0" i="1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“</a:t>
            </a:r>
            <a:r>
              <a:rPr b="0" i="1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a mapping </a:t>
            </a:r>
            <a:r>
              <a:rPr b="0" i="1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from </a:t>
            </a:r>
            <a:r>
              <a:rPr b="0" i="1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a </a:t>
            </a:r>
            <a:r>
              <a:rPr b="0" i="1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patient’s data </a:t>
            </a:r>
            <a:r>
              <a:rPr b="0" i="1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( </a:t>
            </a:r>
            <a:r>
              <a:rPr b="0" i="1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normal and  abnormal history </a:t>
            </a:r>
            <a:r>
              <a:rPr b="0" i="1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, </a:t>
            </a:r>
            <a:r>
              <a:rPr b="0" i="1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physical examination </a:t>
            </a:r>
            <a:r>
              <a:rPr b="0" i="1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, </a:t>
            </a:r>
            <a:r>
              <a:rPr b="0" i="1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and  laboratory data </a:t>
            </a:r>
            <a:r>
              <a:rPr b="0" i="1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) </a:t>
            </a:r>
            <a:r>
              <a:rPr b="0" i="1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to </a:t>
            </a:r>
            <a:r>
              <a:rPr b="0" i="1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a </a:t>
            </a:r>
            <a:r>
              <a:rPr b="0" i="1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nosology of disease </a:t>
            </a:r>
            <a:r>
              <a:rPr b="0" i="1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states </a:t>
            </a:r>
            <a:r>
              <a:rPr b="0" i="1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the  process of determining by examination the nature and  </a:t>
            </a:r>
            <a:r>
              <a:rPr b="0" i="1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circumstances </a:t>
            </a:r>
            <a:r>
              <a:rPr b="0" i="1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of </a:t>
            </a:r>
            <a:r>
              <a:rPr b="0" i="1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a </a:t>
            </a:r>
            <a:r>
              <a:rPr b="0" i="1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diseased</a:t>
            </a:r>
            <a:r>
              <a:rPr b="0" i="1" lang="en-IN" sz="1400" spc="-32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i="1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condition”</a:t>
            </a:r>
            <a:endParaRPr b="0" lang="en-IN" sz="1400" spc="-1" strike="noStrike">
              <a:latin typeface="Arial"/>
            </a:endParaRPr>
          </a:p>
          <a:p>
            <a:pPr lvl="1" marL="836280" indent="-335160">
              <a:lnSpc>
                <a:spcPct val="116000"/>
              </a:lnSpc>
              <a:buClr>
                <a:srgbClr val="595959"/>
              </a:buClr>
              <a:buFont typeface="Arial"/>
              <a:buChar char="○"/>
            </a:pP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“</a:t>
            </a:r>
            <a:r>
              <a:rPr b="0" i="1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The </a:t>
            </a:r>
            <a:r>
              <a:rPr b="0" i="1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knowledge </a:t>
            </a:r>
            <a:r>
              <a:rPr b="0" i="1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of how to </a:t>
            </a:r>
            <a:r>
              <a:rPr b="0" i="1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“work </a:t>
            </a:r>
            <a:r>
              <a:rPr b="0" i="1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up” the patient  depends </a:t>
            </a:r>
            <a:r>
              <a:rPr b="0" i="1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critically </a:t>
            </a:r>
            <a:r>
              <a:rPr b="0" i="1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on the ability to evoke history,  </a:t>
            </a:r>
            <a:r>
              <a:rPr b="0" i="1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symptoms, </a:t>
            </a:r>
            <a:r>
              <a:rPr b="0" i="1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and physical examination findings,  </a:t>
            </a:r>
            <a:r>
              <a:rPr b="0" i="1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concurrently </a:t>
            </a:r>
            <a:r>
              <a:rPr b="0" i="1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with the ability to generate diagnostic  hypotheses that </a:t>
            </a:r>
            <a:r>
              <a:rPr b="0" i="1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suggest </a:t>
            </a:r>
            <a:r>
              <a:rPr b="0" i="1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how to further </a:t>
            </a:r>
            <a:r>
              <a:rPr b="0" i="1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refine </a:t>
            </a:r>
            <a:r>
              <a:rPr b="0" i="1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or  pursue the findings already elicited, or to pursue  </a:t>
            </a:r>
            <a:r>
              <a:rPr b="0" i="1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completely </a:t>
            </a:r>
            <a:r>
              <a:rPr b="0" i="1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different additional findings. In addition, this  </a:t>
            </a:r>
            <a:r>
              <a:rPr b="0" i="1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must </a:t>
            </a:r>
            <a:r>
              <a:rPr b="0" i="1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be done in </a:t>
            </a:r>
            <a:r>
              <a:rPr b="0" i="1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a compassionate </a:t>
            </a:r>
            <a:r>
              <a:rPr b="0" i="1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and </a:t>
            </a:r>
            <a:r>
              <a:rPr b="0" i="1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cost-effective  </a:t>
            </a:r>
            <a:r>
              <a:rPr b="0" i="1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manner</a:t>
            </a: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” </a:t>
            </a:r>
            <a:r>
              <a:rPr b="0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(R.A. Miller</a:t>
            </a:r>
            <a:r>
              <a:rPr b="0" lang="en-IN" sz="1400" spc="-15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1990)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322" name="CustomShape 3"/>
          <p:cNvSpPr/>
          <p:nvPr/>
        </p:nvSpPr>
        <p:spPr>
          <a:xfrm>
            <a:off x="5762520" y="1726560"/>
            <a:ext cx="3156480" cy="236700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CustomShape 1"/>
          <p:cNvSpPr/>
          <p:nvPr/>
        </p:nvSpPr>
        <p:spPr>
          <a:xfrm>
            <a:off x="308520" y="275400"/>
            <a:ext cx="5504040" cy="43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2800" spc="-7" strike="noStrike">
                <a:solidFill>
                  <a:srgbClr val="073662"/>
                </a:solidFill>
                <a:latin typeface="Cambria"/>
                <a:ea typeface="DejaVu Sans"/>
              </a:rPr>
              <a:t>Diagnosis Decision Support</a:t>
            </a:r>
            <a:r>
              <a:rPr b="0" lang="en-IN" sz="2800" spc="-60" strike="noStrike">
                <a:solidFill>
                  <a:srgbClr val="073662"/>
                </a:solidFill>
                <a:latin typeface="Cambria"/>
                <a:ea typeface="DejaVu Sans"/>
              </a:rPr>
              <a:t> </a:t>
            </a:r>
            <a:r>
              <a:rPr b="0" lang="en-IN" sz="2800" spc="-12" strike="noStrike">
                <a:solidFill>
                  <a:srgbClr val="073662"/>
                </a:solidFill>
                <a:latin typeface="Cambria"/>
                <a:ea typeface="DejaVu Sans"/>
              </a:rPr>
              <a:t>Systems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324" name="CustomShape 2"/>
          <p:cNvSpPr/>
          <p:nvPr/>
        </p:nvSpPr>
        <p:spPr>
          <a:xfrm>
            <a:off x="475200" y="1162440"/>
            <a:ext cx="8214120" cy="362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66600" bIns="0">
            <a:spAutoFit/>
          </a:bodyPr>
          <a:p>
            <a:pPr marL="379080" indent="-365760">
              <a:lnSpc>
                <a:spcPct val="100000"/>
              </a:lnSpc>
              <a:spcBef>
                <a:spcPts val="524"/>
              </a:spcBef>
              <a:buClr>
                <a:srgbClr val="595959"/>
              </a:buClr>
              <a:buFont typeface="Wingdings" charset="2"/>
              <a:buChar char=""/>
            </a:pP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DDSS</a:t>
            </a:r>
            <a:endParaRPr b="0" lang="en-IN" sz="1800" spc="-1" strike="noStrike">
              <a:latin typeface="Arial"/>
            </a:endParaRPr>
          </a:p>
          <a:p>
            <a:pPr lvl="1" marL="836280" indent="-335160">
              <a:lnSpc>
                <a:spcPct val="116000"/>
              </a:lnSpc>
              <a:spcBef>
                <a:spcPts val="60"/>
              </a:spcBef>
              <a:buClr>
                <a:srgbClr val="595959"/>
              </a:buClr>
              <a:buFont typeface="Wingdings 2" charset="2"/>
              <a:buChar char=""/>
            </a:pPr>
            <a:r>
              <a:rPr b="0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A computer - </a:t>
            </a: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based algorithm that assists </a:t>
            </a:r>
            <a:r>
              <a:rPr b="0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a clinician </a:t>
            </a: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with one or </a:t>
            </a:r>
            <a:r>
              <a:rPr b="0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more component steps </a:t>
            </a: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of the  diagnostic</a:t>
            </a:r>
            <a:r>
              <a:rPr b="0" lang="en-IN" sz="1400" spc="-12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process</a:t>
            </a:r>
            <a:endParaRPr b="0" lang="en-IN" sz="1400" spc="-1" strike="noStrike">
              <a:latin typeface="Arial"/>
            </a:endParaRPr>
          </a:p>
          <a:p>
            <a:pPr lvl="1" marL="836280" indent="-335160">
              <a:lnSpc>
                <a:spcPct val="100000"/>
              </a:lnSpc>
              <a:spcBef>
                <a:spcPts val="269"/>
              </a:spcBef>
              <a:buClr>
                <a:srgbClr val="595959"/>
              </a:buClr>
              <a:buFont typeface="Wingdings 2" charset="2"/>
              <a:buChar char=""/>
            </a:pP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It involves diverse</a:t>
            </a:r>
            <a:r>
              <a:rPr b="0" lang="en-IN" sz="1400" spc="-12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activities:</a:t>
            </a:r>
            <a:endParaRPr b="0" lang="en-IN" sz="1400" spc="-1" strike="noStrike">
              <a:latin typeface="Arial"/>
            </a:endParaRPr>
          </a:p>
          <a:p>
            <a:pPr lvl="2" marL="1293480" indent="-335160">
              <a:lnSpc>
                <a:spcPct val="100000"/>
              </a:lnSpc>
              <a:spcBef>
                <a:spcPts val="269"/>
              </a:spcBef>
              <a:buClr>
                <a:srgbClr val="595959"/>
              </a:buClr>
              <a:buFont typeface="StarSymbol"/>
              <a:buChar char="■"/>
            </a:pP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information</a:t>
            </a:r>
            <a:r>
              <a:rPr b="0" lang="en-IN" sz="1400" spc="-12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gathering</a:t>
            </a:r>
            <a:endParaRPr b="0" lang="en-IN" sz="1400" spc="-1" strike="noStrike">
              <a:latin typeface="Arial"/>
            </a:endParaRPr>
          </a:p>
          <a:p>
            <a:pPr lvl="2" marL="1293480" indent="-335160">
              <a:lnSpc>
                <a:spcPct val="100000"/>
              </a:lnSpc>
              <a:spcBef>
                <a:spcPts val="269"/>
              </a:spcBef>
              <a:buClr>
                <a:srgbClr val="595959"/>
              </a:buClr>
              <a:buFont typeface="StarSymbol"/>
              <a:buChar char="■"/>
            </a:pP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pattern</a:t>
            </a:r>
            <a:r>
              <a:rPr b="0" lang="en-IN" sz="1400" spc="-12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recognition</a:t>
            </a:r>
            <a:endParaRPr b="0" lang="en-IN" sz="1400" spc="-1" strike="noStrike">
              <a:latin typeface="Arial"/>
            </a:endParaRPr>
          </a:p>
          <a:p>
            <a:pPr lvl="2" marL="1293480" indent="-335160">
              <a:lnSpc>
                <a:spcPct val="100000"/>
              </a:lnSpc>
              <a:spcBef>
                <a:spcPts val="269"/>
              </a:spcBef>
              <a:buClr>
                <a:srgbClr val="595959"/>
              </a:buClr>
              <a:buFont typeface="StarSymbol"/>
              <a:buChar char="■"/>
            </a:pP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problem</a:t>
            </a:r>
            <a:r>
              <a:rPr b="0" lang="en-IN" sz="1400" spc="-12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solving</a:t>
            </a:r>
            <a:endParaRPr b="0" lang="en-IN" sz="1400" spc="-1" strike="noStrike">
              <a:latin typeface="Arial"/>
            </a:endParaRPr>
          </a:p>
          <a:p>
            <a:pPr lvl="2" marL="1293480" indent="-335160">
              <a:lnSpc>
                <a:spcPct val="100000"/>
              </a:lnSpc>
              <a:spcBef>
                <a:spcPts val="269"/>
              </a:spcBef>
              <a:buClr>
                <a:srgbClr val="595959"/>
              </a:buClr>
              <a:buFont typeface="StarSymbol"/>
              <a:buChar char="■"/>
            </a:pP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Decision-making</a:t>
            </a:r>
            <a:endParaRPr b="0" lang="en-IN" sz="1400" spc="-1" strike="noStrike">
              <a:latin typeface="Arial"/>
            </a:endParaRPr>
          </a:p>
          <a:p>
            <a:pPr lvl="2" marL="1293480" indent="-335160">
              <a:lnSpc>
                <a:spcPct val="100000"/>
              </a:lnSpc>
              <a:spcBef>
                <a:spcPts val="269"/>
              </a:spcBef>
              <a:buClr>
                <a:srgbClr val="595959"/>
              </a:buClr>
              <a:buFont typeface="StarSymbol"/>
              <a:buChar char="■"/>
            </a:pP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judgment under</a:t>
            </a:r>
            <a:r>
              <a:rPr b="0" lang="en-IN" sz="1400" spc="-12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uncertainty</a:t>
            </a:r>
            <a:endParaRPr b="0" lang="en-IN" sz="1400" spc="-1" strike="noStrike">
              <a:latin typeface="Arial"/>
            </a:endParaRPr>
          </a:p>
          <a:p>
            <a:pPr lvl="2" marL="1293480" indent="-335160">
              <a:lnSpc>
                <a:spcPct val="100000"/>
              </a:lnSpc>
              <a:spcBef>
                <a:spcPts val="269"/>
              </a:spcBef>
              <a:buClr>
                <a:srgbClr val="595959"/>
              </a:buClr>
              <a:buFont typeface="StarSymbol"/>
              <a:buChar char="■"/>
            </a:pP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Empathy</a:t>
            </a:r>
            <a:endParaRPr b="0" lang="en-IN" sz="1400" spc="-1" strike="noStrike">
              <a:latin typeface="Arial"/>
            </a:endParaRPr>
          </a:p>
          <a:p>
            <a:pPr lvl="1" marL="836280" indent="-335160">
              <a:lnSpc>
                <a:spcPct val="100000"/>
              </a:lnSpc>
              <a:spcBef>
                <a:spcPts val="269"/>
              </a:spcBef>
              <a:buClr>
                <a:srgbClr val="595959"/>
              </a:buClr>
              <a:buFont typeface="Wingdings 2" charset="2"/>
              <a:buChar char=""/>
            </a:pP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Large amounts of highly organized </a:t>
            </a:r>
            <a:r>
              <a:rPr b="0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knowledge </a:t>
            </a: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are</a:t>
            </a:r>
            <a:r>
              <a:rPr b="0" lang="en-IN" sz="1400" spc="-21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necessary</a:t>
            </a:r>
            <a:endParaRPr b="0" lang="en-IN" sz="1400" spc="-1" strike="noStrike">
              <a:latin typeface="Arial"/>
            </a:endParaRPr>
          </a:p>
          <a:p>
            <a:pPr marL="379080" indent="-365760">
              <a:lnSpc>
                <a:spcPct val="100000"/>
              </a:lnSpc>
              <a:spcBef>
                <a:spcPts val="255"/>
              </a:spcBef>
              <a:buClr>
                <a:srgbClr val="595959"/>
              </a:buClr>
              <a:buFont typeface="Wingdings" charset="2"/>
              <a:buChar char=""/>
            </a:pP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Two</a:t>
            </a:r>
            <a:r>
              <a:rPr b="0" lang="en-IN" sz="1800" spc="-12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595959"/>
                </a:solidFill>
                <a:latin typeface="Arial"/>
                <a:ea typeface="DejaVu Sans"/>
              </a:rPr>
              <a:t>categories</a:t>
            </a:r>
            <a:endParaRPr b="0" lang="en-IN" sz="1800" spc="-1" strike="noStrike">
              <a:latin typeface="Arial"/>
            </a:endParaRPr>
          </a:p>
          <a:p>
            <a:pPr lvl="1" marL="836280" indent="-335160">
              <a:lnSpc>
                <a:spcPct val="100000"/>
              </a:lnSpc>
              <a:spcBef>
                <a:spcPts val="329"/>
              </a:spcBef>
              <a:buClr>
                <a:srgbClr val="595959"/>
              </a:buClr>
              <a:buFont typeface="Wingdings 2" charset="2"/>
              <a:buChar char=""/>
            </a:pP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General-domain</a:t>
            </a:r>
            <a:r>
              <a:rPr b="0" lang="en-IN" sz="1400" spc="-12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DDSS</a:t>
            </a:r>
            <a:endParaRPr b="0" lang="en-IN" sz="1400" spc="-1" strike="noStrike">
              <a:latin typeface="Arial"/>
            </a:endParaRPr>
          </a:p>
          <a:p>
            <a:pPr lvl="1" marL="836280" indent="-335160">
              <a:lnSpc>
                <a:spcPct val="100000"/>
              </a:lnSpc>
              <a:spcBef>
                <a:spcPts val="269"/>
              </a:spcBef>
              <a:buClr>
                <a:srgbClr val="595959"/>
              </a:buClr>
              <a:buFont typeface="Wingdings 2" charset="2"/>
              <a:buChar char=""/>
            </a:pP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Specialized</a:t>
            </a:r>
            <a:r>
              <a:rPr b="0" lang="en-IN" sz="1400" spc="-12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DDSS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CustomShape 1"/>
          <p:cNvSpPr/>
          <p:nvPr/>
        </p:nvSpPr>
        <p:spPr>
          <a:xfrm>
            <a:off x="308520" y="275400"/>
            <a:ext cx="1139760" cy="43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2800" spc="-7" strike="noStrike">
                <a:solidFill>
                  <a:srgbClr val="073662"/>
                </a:solidFill>
                <a:latin typeface="Cambria"/>
                <a:ea typeface="DejaVu Sans"/>
              </a:rPr>
              <a:t>Outline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289" name="CustomShape 2"/>
          <p:cNvSpPr/>
          <p:nvPr/>
        </p:nvSpPr>
        <p:spPr>
          <a:xfrm>
            <a:off x="475200" y="1176480"/>
            <a:ext cx="4348800" cy="158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2560" bIns="0">
            <a:spAutoFit/>
          </a:bodyPr>
          <a:p>
            <a:pPr marL="379080" indent="-365760">
              <a:lnSpc>
                <a:spcPct val="100000"/>
              </a:lnSpc>
              <a:spcBef>
                <a:spcPts val="414"/>
              </a:spcBef>
              <a:buClr>
                <a:srgbClr val="595959"/>
              </a:buClr>
              <a:buFont typeface="Wingdings" charset="2"/>
              <a:buChar char=""/>
            </a:pP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Can we improve</a:t>
            </a:r>
            <a:r>
              <a:rPr b="0" lang="en-IN" sz="1800" spc="-21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595959"/>
                </a:solidFill>
                <a:latin typeface="Arial"/>
                <a:ea typeface="DejaVu Sans"/>
              </a:rPr>
              <a:t>medicine?</a:t>
            </a:r>
            <a:endParaRPr b="0" lang="en-IN" sz="1800" spc="-1" strike="noStrike">
              <a:latin typeface="Arial"/>
            </a:endParaRPr>
          </a:p>
          <a:p>
            <a:pPr marL="379080" indent="-365760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Font typeface="Wingdings" charset="2"/>
              <a:buChar char=""/>
            </a:pP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What does this have to do with</a:t>
            </a:r>
            <a:r>
              <a:rPr b="0" lang="en-IN" sz="1800" spc="-72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595959"/>
                </a:solidFill>
                <a:latin typeface="Arial"/>
                <a:ea typeface="DejaVu Sans"/>
              </a:rPr>
              <a:t>recsys?</a:t>
            </a:r>
            <a:endParaRPr b="0" lang="en-IN" sz="1800" spc="-1" strike="noStrike">
              <a:latin typeface="Arial"/>
            </a:endParaRPr>
          </a:p>
          <a:p>
            <a:pPr marL="379080" indent="-365760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Font typeface="Wingdings" charset="2"/>
              <a:buChar char=""/>
            </a:pPr>
            <a:r>
              <a:rPr b="0" lang="en-IN" sz="1800" spc="-1" strike="noStrike">
                <a:solidFill>
                  <a:srgbClr val="595959"/>
                </a:solidFill>
                <a:latin typeface="Arial"/>
                <a:ea typeface="DejaVu Sans"/>
              </a:rPr>
              <a:t>Medical </a:t>
            </a: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decision </a:t>
            </a:r>
            <a:r>
              <a:rPr b="0" lang="en-IN" sz="1800" spc="-1" strike="noStrike">
                <a:solidFill>
                  <a:srgbClr val="595959"/>
                </a:solidFill>
                <a:latin typeface="Arial"/>
                <a:ea typeface="DejaVu Sans"/>
              </a:rPr>
              <a:t>support</a:t>
            </a:r>
            <a:r>
              <a:rPr b="0" lang="en-IN" sz="1800" spc="-35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595959"/>
                </a:solidFill>
                <a:latin typeface="Arial"/>
                <a:ea typeface="DejaVu Sans"/>
              </a:rPr>
              <a:t>systems</a:t>
            </a:r>
            <a:endParaRPr b="0" lang="en-IN" sz="1800" spc="-1" strike="noStrike">
              <a:latin typeface="Arial"/>
            </a:endParaRPr>
          </a:p>
          <a:p>
            <a:pPr marL="379080" indent="-365760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Font typeface="Wingdings" charset="2"/>
              <a:buChar char=""/>
            </a:pPr>
            <a:r>
              <a:rPr b="0" lang="en-IN" sz="1800" spc="-1" strike="noStrike">
                <a:solidFill>
                  <a:srgbClr val="595959"/>
                </a:solidFill>
                <a:latin typeface="Arial"/>
                <a:ea typeface="DejaVu Sans"/>
              </a:rPr>
              <a:t>ML medical </a:t>
            </a: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decision</a:t>
            </a:r>
            <a:r>
              <a:rPr b="0" lang="en-IN" sz="1800" spc="-32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595959"/>
                </a:solidFill>
                <a:latin typeface="Arial"/>
                <a:ea typeface="DejaVu Sans"/>
              </a:rPr>
              <a:t>systems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15"/>
              </a:spcBef>
            </a:pP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CustomShape 1"/>
          <p:cNvSpPr/>
          <p:nvPr/>
        </p:nvSpPr>
        <p:spPr>
          <a:xfrm>
            <a:off x="308520" y="275400"/>
            <a:ext cx="4527360" cy="43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2800" spc="-7" strike="noStrike">
                <a:solidFill>
                  <a:srgbClr val="073662"/>
                </a:solidFill>
                <a:latin typeface="Cambria"/>
                <a:ea typeface="DejaVu Sans"/>
              </a:rPr>
              <a:t>Medical Diagnosis as </a:t>
            </a:r>
            <a:r>
              <a:rPr b="0" lang="en-IN" sz="2800" spc="-1" strike="noStrike">
                <a:solidFill>
                  <a:srgbClr val="073662"/>
                </a:solidFill>
                <a:latin typeface="Cambria"/>
                <a:ea typeface="DejaVu Sans"/>
              </a:rPr>
              <a:t>a</a:t>
            </a:r>
            <a:r>
              <a:rPr b="0" lang="en-IN" sz="2800" spc="-60" strike="noStrike">
                <a:solidFill>
                  <a:srgbClr val="073662"/>
                </a:solidFill>
                <a:latin typeface="Cambria"/>
                <a:ea typeface="DejaVu Sans"/>
              </a:rPr>
              <a:t> </a:t>
            </a:r>
            <a:r>
              <a:rPr b="0" lang="en-IN" sz="2800" spc="-12" strike="noStrike">
                <a:solidFill>
                  <a:srgbClr val="073662"/>
                </a:solidFill>
                <a:latin typeface="Cambria"/>
                <a:ea typeface="DejaVu Sans"/>
              </a:rPr>
              <a:t>Recsys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326" name="CustomShape 2"/>
          <p:cNvSpPr/>
          <p:nvPr/>
        </p:nvSpPr>
        <p:spPr>
          <a:xfrm>
            <a:off x="429120" y="1137960"/>
            <a:ext cx="8169840" cy="319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87480" bIns="0">
            <a:spAutoFit/>
          </a:bodyPr>
          <a:p>
            <a:pPr marL="424800" indent="-411480">
              <a:lnSpc>
                <a:spcPct val="100000"/>
              </a:lnSpc>
              <a:spcBef>
                <a:spcPts val="689"/>
              </a:spcBef>
              <a:buClr>
                <a:srgbClr val="595959"/>
              </a:buClr>
              <a:buFont typeface="Wingdings" charset="2"/>
              <a:buChar char=""/>
            </a:pPr>
            <a:r>
              <a:rPr b="0" lang="en-IN" sz="2400" spc="-7" strike="noStrike">
                <a:solidFill>
                  <a:srgbClr val="595959"/>
                </a:solidFill>
                <a:latin typeface="Arial"/>
                <a:ea typeface="DejaVu Sans"/>
              </a:rPr>
              <a:t>Input</a:t>
            </a:r>
            <a:r>
              <a:rPr b="0" lang="en-IN" sz="2400" spc="-15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2400" spc="-1" strike="noStrike">
                <a:solidFill>
                  <a:srgbClr val="595959"/>
                </a:solidFill>
                <a:latin typeface="Arial"/>
                <a:ea typeface="DejaVu Sans"/>
              </a:rPr>
              <a:t>signals</a:t>
            </a:r>
            <a:endParaRPr b="0" lang="en-IN" sz="2400" spc="-1" strike="noStrike">
              <a:latin typeface="Arial"/>
            </a:endParaRPr>
          </a:p>
          <a:p>
            <a:pPr lvl="1" marL="882000" indent="-365760">
              <a:lnSpc>
                <a:spcPct val="100000"/>
              </a:lnSpc>
              <a:spcBef>
                <a:spcPts val="445"/>
              </a:spcBef>
              <a:buClr>
                <a:srgbClr val="595959"/>
              </a:buClr>
              <a:buFont typeface="Wingdings 2" charset="2"/>
              <a:buChar char=""/>
            </a:pP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Implicit: Data </a:t>
            </a:r>
            <a:r>
              <a:rPr b="0" lang="en-IN" sz="1800" spc="-1" strike="noStrike">
                <a:solidFill>
                  <a:srgbClr val="595959"/>
                </a:solidFill>
                <a:latin typeface="Arial"/>
                <a:ea typeface="DejaVu Sans"/>
              </a:rPr>
              <a:t>coming </a:t>
            </a: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from </a:t>
            </a:r>
            <a:r>
              <a:rPr b="0" lang="en-IN" sz="1800" spc="-1" strike="noStrike">
                <a:solidFill>
                  <a:srgbClr val="595959"/>
                </a:solidFill>
                <a:latin typeface="Arial"/>
                <a:ea typeface="DejaVu Sans"/>
              </a:rPr>
              <a:t>sensors,</a:t>
            </a:r>
            <a:r>
              <a:rPr b="0" lang="en-IN" sz="1800" spc="-21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labs…</a:t>
            </a:r>
            <a:endParaRPr b="0" lang="en-IN" sz="1800" spc="-1" strike="noStrike">
              <a:latin typeface="Arial"/>
            </a:endParaRPr>
          </a:p>
          <a:p>
            <a:pPr lvl="1" marL="882000" indent="-365760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Font typeface="Wingdings 2" charset="2"/>
              <a:buChar char=""/>
            </a:pP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Explicit: What does the patient tell</a:t>
            </a:r>
            <a:r>
              <a:rPr b="0" lang="en-IN" sz="1800" spc="-21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us</a:t>
            </a:r>
            <a:endParaRPr b="0" lang="en-IN" sz="1800" spc="-1" strike="noStrike">
              <a:latin typeface="Arial"/>
            </a:endParaRPr>
          </a:p>
          <a:p>
            <a:pPr lvl="1" marL="882000" indent="-365760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Font typeface="Wingdings 2" charset="2"/>
              <a:buChar char=""/>
            </a:pP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Others: Demographic, family</a:t>
            </a:r>
            <a:r>
              <a:rPr b="0" lang="en-IN" sz="1800" spc="-12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history…</a:t>
            </a:r>
            <a:endParaRPr b="0" lang="en-IN" sz="1800" spc="-1" strike="noStrike">
              <a:latin typeface="Arial"/>
            </a:endParaRPr>
          </a:p>
          <a:p>
            <a:pPr marL="424800" indent="-411480">
              <a:lnSpc>
                <a:spcPct val="100000"/>
              </a:lnSpc>
              <a:spcBef>
                <a:spcPts val="289"/>
              </a:spcBef>
              <a:buClr>
                <a:srgbClr val="595959"/>
              </a:buClr>
              <a:buFont typeface="Wingdings" charset="2"/>
              <a:buChar char=""/>
            </a:pPr>
            <a:r>
              <a:rPr b="0" lang="en-IN" sz="2400" spc="-7" strike="noStrike">
                <a:solidFill>
                  <a:srgbClr val="595959"/>
                </a:solidFill>
                <a:latin typeface="Arial"/>
                <a:ea typeface="DejaVu Sans"/>
              </a:rPr>
              <a:t>Algorithms</a:t>
            </a:r>
            <a:endParaRPr b="0" lang="en-IN" sz="2400" spc="-1" strike="noStrike">
              <a:latin typeface="Arial"/>
            </a:endParaRPr>
          </a:p>
          <a:p>
            <a:pPr lvl="1" marL="882000" indent="-365760">
              <a:lnSpc>
                <a:spcPct val="100000"/>
              </a:lnSpc>
              <a:spcBef>
                <a:spcPts val="445"/>
              </a:spcBef>
              <a:buClr>
                <a:srgbClr val="595959"/>
              </a:buClr>
              <a:buFont typeface="Wingdings 2" charset="2"/>
              <a:buChar char=""/>
            </a:pP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Find what worked for </a:t>
            </a:r>
            <a:r>
              <a:rPr b="0" lang="en-IN" sz="1800" spc="-1" strike="noStrike">
                <a:solidFill>
                  <a:srgbClr val="595959"/>
                </a:solidFill>
                <a:latin typeface="Arial"/>
                <a:ea typeface="DejaVu Sans"/>
              </a:rPr>
              <a:t>“similar” </a:t>
            </a: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patients in </a:t>
            </a:r>
            <a:r>
              <a:rPr b="0" lang="en-IN" sz="1800" spc="-1" strike="noStrike">
                <a:solidFill>
                  <a:srgbClr val="595959"/>
                </a:solidFill>
                <a:latin typeface="Arial"/>
                <a:ea typeface="DejaVu Sans"/>
              </a:rPr>
              <a:t>a “similar”</a:t>
            </a:r>
            <a:r>
              <a:rPr b="0" lang="en-IN" sz="1800" spc="-41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595959"/>
                </a:solidFill>
                <a:latin typeface="Arial"/>
                <a:ea typeface="DejaVu Sans"/>
              </a:rPr>
              <a:t>situation</a:t>
            </a:r>
            <a:endParaRPr b="0" lang="en-IN" sz="1800" spc="-1" strike="noStrike">
              <a:latin typeface="Arial"/>
            </a:endParaRPr>
          </a:p>
          <a:p>
            <a:pPr marL="424800" indent="-411480">
              <a:lnSpc>
                <a:spcPct val="100000"/>
              </a:lnSpc>
              <a:spcBef>
                <a:spcPts val="289"/>
              </a:spcBef>
              <a:buClr>
                <a:srgbClr val="595959"/>
              </a:buClr>
              <a:buFont typeface="Wingdings" charset="2"/>
              <a:buChar char=""/>
            </a:pPr>
            <a:r>
              <a:rPr b="0" lang="en-IN" sz="2400" spc="-7" strike="noStrike">
                <a:solidFill>
                  <a:srgbClr val="595959"/>
                </a:solidFill>
                <a:latin typeface="Arial"/>
                <a:ea typeface="DejaVu Sans"/>
              </a:rPr>
              <a:t>Output</a:t>
            </a:r>
            <a:endParaRPr b="0" lang="en-IN" sz="2400" spc="-1" strike="noStrike">
              <a:latin typeface="Arial"/>
            </a:endParaRPr>
          </a:p>
          <a:p>
            <a:pPr lvl="1" marL="882000" indent="-365760">
              <a:lnSpc>
                <a:spcPct val="100000"/>
              </a:lnSpc>
              <a:spcBef>
                <a:spcPts val="445"/>
              </a:spcBef>
              <a:buClr>
                <a:srgbClr val="595959"/>
              </a:buClr>
              <a:buFont typeface="Wingdings 2" charset="2"/>
              <a:buChar char=""/>
            </a:pP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Ranked list with </a:t>
            </a:r>
            <a:r>
              <a:rPr b="0" lang="en-IN" sz="1800" spc="-1" strike="noStrike">
                <a:solidFill>
                  <a:srgbClr val="595959"/>
                </a:solidFill>
                <a:latin typeface="Arial"/>
                <a:ea typeface="DejaVu Sans"/>
              </a:rPr>
              <a:t>“likely”</a:t>
            </a:r>
            <a:r>
              <a:rPr b="0" lang="en-IN" sz="1800" spc="-12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options</a:t>
            </a:r>
            <a:endParaRPr b="0" lang="en-IN" sz="1800" spc="-1" strike="noStrike">
              <a:latin typeface="Arial"/>
            </a:endParaRPr>
          </a:p>
          <a:p>
            <a:pPr lvl="1" marL="882000" indent="-365760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Font typeface="Wingdings 2" charset="2"/>
              <a:buChar char=""/>
            </a:pP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Need to also worry about other </a:t>
            </a:r>
            <a:r>
              <a:rPr b="0" lang="en-IN" sz="1800" spc="-1" strike="noStrike">
                <a:solidFill>
                  <a:srgbClr val="595959"/>
                </a:solidFill>
                <a:latin typeface="Arial"/>
                <a:ea typeface="DejaVu Sans"/>
              </a:rPr>
              <a:t>variables such </a:t>
            </a: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as acuity,</a:t>
            </a:r>
            <a:r>
              <a:rPr b="0" lang="en-IN" sz="1800" spc="-75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explanations....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CustomShape 1"/>
          <p:cNvSpPr/>
          <p:nvPr/>
        </p:nvSpPr>
        <p:spPr>
          <a:xfrm>
            <a:off x="1216800" y="1988280"/>
            <a:ext cx="6708960" cy="110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000" bIns="0">
            <a:spAutoFit/>
          </a:bodyPr>
          <a:p>
            <a:pPr marL="763200" indent="-749880">
              <a:lnSpc>
                <a:spcPct val="100000"/>
              </a:lnSpc>
              <a:spcBef>
                <a:spcPts val="71"/>
              </a:spcBef>
            </a:pPr>
            <a:r>
              <a:rPr b="0" lang="en-IN" sz="3600" spc="-12" strike="noStrike">
                <a:solidFill>
                  <a:srgbClr val="073662"/>
                </a:solidFill>
                <a:latin typeface="Arial"/>
                <a:ea typeface="DejaVu Sans"/>
              </a:rPr>
              <a:t>Knowledge-based </a:t>
            </a:r>
            <a:r>
              <a:rPr b="0" lang="en-IN" sz="3600" spc="-7" strike="noStrike">
                <a:solidFill>
                  <a:srgbClr val="073662"/>
                </a:solidFill>
                <a:latin typeface="Arial"/>
                <a:ea typeface="DejaVu Sans"/>
              </a:rPr>
              <a:t>approaches </a:t>
            </a:r>
            <a:r>
              <a:rPr b="0" lang="en-IN" sz="3600" spc="-12" strike="noStrike">
                <a:solidFill>
                  <a:srgbClr val="073662"/>
                </a:solidFill>
                <a:latin typeface="Arial"/>
                <a:ea typeface="DejaVu Sans"/>
              </a:rPr>
              <a:t>to  </a:t>
            </a:r>
            <a:r>
              <a:rPr b="0" lang="en-IN" sz="3600" spc="-7" strike="noStrike">
                <a:solidFill>
                  <a:srgbClr val="073662"/>
                </a:solidFill>
                <a:latin typeface="Arial"/>
                <a:ea typeface="DejaVu Sans"/>
              </a:rPr>
              <a:t>medical decision</a:t>
            </a:r>
            <a:r>
              <a:rPr b="0" lang="en-IN" sz="3600" spc="-32" strike="noStrike">
                <a:solidFill>
                  <a:srgbClr val="073662"/>
                </a:solidFill>
                <a:latin typeface="Arial"/>
                <a:ea typeface="DejaVu Sans"/>
              </a:rPr>
              <a:t> </a:t>
            </a:r>
            <a:r>
              <a:rPr b="0" lang="en-IN" sz="3600" spc="-1" strike="noStrike">
                <a:solidFill>
                  <a:srgbClr val="073662"/>
                </a:solidFill>
                <a:latin typeface="Arial"/>
                <a:ea typeface="DejaVu Sans"/>
              </a:rPr>
              <a:t>systems</a:t>
            </a:r>
            <a:endParaRPr b="0" lang="en-IN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CustomShape 1"/>
          <p:cNvSpPr/>
          <p:nvPr/>
        </p:nvSpPr>
        <p:spPr>
          <a:xfrm>
            <a:off x="308520" y="275400"/>
            <a:ext cx="5548320" cy="43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2800" spc="-12" strike="noStrike">
                <a:solidFill>
                  <a:srgbClr val="073662"/>
                </a:solidFill>
                <a:latin typeface="Cambria"/>
                <a:ea typeface="DejaVu Sans"/>
              </a:rPr>
              <a:t>Decision/Diagnosis </a:t>
            </a:r>
            <a:r>
              <a:rPr b="0" lang="en-IN" sz="2800" spc="-7" strike="noStrike">
                <a:solidFill>
                  <a:srgbClr val="073662"/>
                </a:solidFill>
                <a:latin typeface="Cambria"/>
                <a:ea typeface="DejaVu Sans"/>
              </a:rPr>
              <a:t>support</a:t>
            </a:r>
            <a:r>
              <a:rPr b="0" lang="en-IN" sz="2800" spc="9" strike="noStrike">
                <a:solidFill>
                  <a:srgbClr val="073662"/>
                </a:solidFill>
                <a:latin typeface="Cambria"/>
                <a:ea typeface="DejaVu Sans"/>
              </a:rPr>
              <a:t> </a:t>
            </a:r>
            <a:r>
              <a:rPr b="0" lang="en-IN" sz="2800" spc="-12" strike="noStrike">
                <a:solidFill>
                  <a:srgbClr val="073662"/>
                </a:solidFill>
                <a:latin typeface="Cambria"/>
                <a:ea typeface="DejaVu Sans"/>
              </a:rPr>
              <a:t>systems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329" name="CustomShape 2"/>
          <p:cNvSpPr/>
          <p:nvPr/>
        </p:nvSpPr>
        <p:spPr>
          <a:xfrm>
            <a:off x="475200" y="1176480"/>
            <a:ext cx="4771800" cy="271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2560" bIns="0">
            <a:spAutoFit/>
          </a:bodyPr>
          <a:p>
            <a:pPr marL="379080" indent="-365760">
              <a:lnSpc>
                <a:spcPct val="100000"/>
              </a:lnSpc>
              <a:spcBef>
                <a:spcPts val="414"/>
              </a:spcBef>
              <a:buClr>
                <a:srgbClr val="595959"/>
              </a:buClr>
              <a:buFont typeface="Wingdings" charset="2"/>
              <a:buChar char=""/>
            </a:pP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They have been developed for</a:t>
            </a:r>
            <a:r>
              <a:rPr b="0" lang="en-IN" sz="1800" spc="-41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decades</a:t>
            </a:r>
            <a:endParaRPr b="0" lang="en-IN" sz="1800" spc="-1" strike="noStrike">
              <a:latin typeface="Arial"/>
            </a:endParaRPr>
          </a:p>
          <a:p>
            <a:pPr marL="379080" indent="-365760">
              <a:lnSpc>
                <a:spcPct val="114000"/>
              </a:lnSpc>
              <a:buClr>
                <a:srgbClr val="595959"/>
              </a:buClr>
              <a:buFont typeface="Wingdings" charset="2"/>
              <a:buChar char=""/>
            </a:pPr>
            <a:r>
              <a:rPr b="0" lang="en-IN" sz="1800" spc="-1" strike="noStrike">
                <a:solidFill>
                  <a:srgbClr val="595959"/>
                </a:solidFill>
                <a:latin typeface="Arial"/>
                <a:ea typeface="DejaVu Sans"/>
              </a:rPr>
              <a:t>Many </a:t>
            </a: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early DDSS based on</a:t>
            </a:r>
            <a:r>
              <a:rPr b="0" lang="en-IN" sz="1800" spc="-92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Bayesian  </a:t>
            </a:r>
            <a:r>
              <a:rPr b="0" lang="en-IN" sz="1800" spc="-1" strike="noStrike">
                <a:solidFill>
                  <a:srgbClr val="595959"/>
                </a:solidFill>
                <a:latin typeface="Arial"/>
                <a:ea typeface="DejaVu Sans"/>
              </a:rPr>
              <a:t>reasoning</a:t>
            </a:r>
            <a:r>
              <a:rPr b="0" lang="en-IN" sz="1800" spc="-12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595959"/>
                </a:solidFill>
                <a:latin typeface="Arial"/>
                <a:ea typeface="DejaVu Sans"/>
              </a:rPr>
              <a:t>(60s-70s)</a:t>
            </a:r>
            <a:endParaRPr b="0" lang="en-IN" sz="1800" spc="-1" strike="noStrike">
              <a:latin typeface="Arial"/>
            </a:endParaRPr>
          </a:p>
          <a:p>
            <a:pPr lvl="1" marL="836280" indent="-335160">
              <a:lnSpc>
                <a:spcPct val="100000"/>
              </a:lnSpc>
              <a:spcBef>
                <a:spcPts val="329"/>
              </a:spcBef>
              <a:buClr>
                <a:srgbClr val="595959"/>
              </a:buClr>
              <a:buFont typeface="Wingdings 2" charset="2"/>
              <a:buChar char=""/>
            </a:pP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Bayesian networks</a:t>
            </a:r>
            <a:r>
              <a:rPr b="0" lang="en-IN" sz="1400" spc="-12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(80s-90s)</a:t>
            </a:r>
            <a:endParaRPr b="0" lang="en-IN" sz="1400" spc="-1" strike="noStrike">
              <a:latin typeface="Arial"/>
            </a:endParaRPr>
          </a:p>
          <a:p>
            <a:pPr lvl="1" marL="836280" indent="-335160">
              <a:lnSpc>
                <a:spcPct val="100000"/>
              </a:lnSpc>
              <a:spcBef>
                <a:spcPts val="269"/>
              </a:spcBef>
              <a:buClr>
                <a:srgbClr val="595959"/>
              </a:buClr>
              <a:buFont typeface="Wingdings 2" charset="2"/>
              <a:buChar char=""/>
            </a:pP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Neural networks</a:t>
            </a:r>
            <a:r>
              <a:rPr b="0" lang="en-IN" sz="1400" spc="-12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(lately)</a:t>
            </a:r>
            <a:endParaRPr b="0" lang="en-IN" sz="1400" spc="-1" strike="noStrike">
              <a:latin typeface="Arial"/>
            </a:endParaRPr>
          </a:p>
          <a:p>
            <a:pPr marL="379080" indent="-365760">
              <a:lnSpc>
                <a:spcPts val="2469"/>
              </a:lnSpc>
              <a:spcBef>
                <a:spcPts val="74"/>
              </a:spcBef>
              <a:buClr>
                <a:srgbClr val="595959"/>
              </a:buClr>
              <a:buFont typeface="Wingdings" charset="2"/>
              <a:buChar char=""/>
            </a:pPr>
            <a:r>
              <a:rPr b="0" lang="en-IN" sz="1800" spc="-1" strike="noStrike">
                <a:solidFill>
                  <a:srgbClr val="595959"/>
                </a:solidFill>
                <a:latin typeface="Arial"/>
                <a:ea typeface="DejaVu Sans"/>
              </a:rPr>
              <a:t>Most </a:t>
            </a: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of them have been developed  </a:t>
            </a:r>
            <a:r>
              <a:rPr b="0" lang="en-IN" sz="1800" spc="-1" strike="noStrike">
                <a:solidFill>
                  <a:srgbClr val="595959"/>
                </a:solidFill>
                <a:latin typeface="Arial"/>
                <a:ea typeface="DejaVu Sans"/>
              </a:rPr>
              <a:t>“manually” </a:t>
            </a: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with doctors looking at </a:t>
            </a:r>
            <a:r>
              <a:rPr b="0" lang="en-IN" sz="1800" spc="-1" strike="noStrike">
                <a:solidFill>
                  <a:srgbClr val="595959"/>
                </a:solidFill>
                <a:latin typeface="Arial"/>
                <a:ea typeface="DejaVu Sans"/>
              </a:rPr>
              <a:t>research  </a:t>
            </a: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and </a:t>
            </a:r>
            <a:r>
              <a:rPr b="0" lang="en-IN" sz="1800" spc="-1" strike="noStrike">
                <a:solidFill>
                  <a:srgbClr val="595959"/>
                </a:solidFill>
                <a:latin typeface="Arial"/>
                <a:ea typeface="DejaVu Sans"/>
              </a:rPr>
              <a:t>manually </a:t>
            </a: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encoding that into</a:t>
            </a:r>
            <a:r>
              <a:rPr b="0" lang="en-IN" sz="1800" spc="-92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595959"/>
                </a:solidFill>
                <a:latin typeface="Arial"/>
                <a:ea typeface="DejaVu Sans"/>
              </a:rPr>
              <a:t>knowledge  </a:t>
            </a: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bases.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30" name="CustomShape 3"/>
          <p:cNvSpPr/>
          <p:nvPr/>
        </p:nvSpPr>
        <p:spPr>
          <a:xfrm>
            <a:off x="6168960" y="1152360"/>
            <a:ext cx="2454840" cy="363060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CustomShape 1"/>
          <p:cNvSpPr/>
          <p:nvPr/>
        </p:nvSpPr>
        <p:spPr>
          <a:xfrm>
            <a:off x="1014840" y="2264400"/>
            <a:ext cx="7104240" cy="56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3600" spc="-7" strike="noStrike">
                <a:solidFill>
                  <a:srgbClr val="073662"/>
                </a:solidFill>
                <a:latin typeface="Arial"/>
                <a:ea typeface="DejaVu Sans"/>
              </a:rPr>
              <a:t>Data </a:t>
            </a:r>
            <a:r>
              <a:rPr b="0" lang="en-IN" sz="3600" spc="-12" strike="noStrike">
                <a:solidFill>
                  <a:srgbClr val="073662"/>
                </a:solidFill>
                <a:latin typeface="Arial"/>
                <a:ea typeface="DejaVu Sans"/>
              </a:rPr>
              <a:t>for </a:t>
            </a:r>
            <a:r>
              <a:rPr b="0" lang="en-IN" sz="3600" spc="-7" strike="noStrike">
                <a:solidFill>
                  <a:srgbClr val="073662"/>
                </a:solidFill>
                <a:latin typeface="Arial"/>
                <a:ea typeface="DejaVu Sans"/>
              </a:rPr>
              <a:t>Medical Decision</a:t>
            </a:r>
            <a:r>
              <a:rPr b="0" lang="en-IN" sz="3600" spc="-80" strike="noStrike">
                <a:solidFill>
                  <a:srgbClr val="073662"/>
                </a:solidFill>
                <a:latin typeface="Arial"/>
                <a:ea typeface="DejaVu Sans"/>
              </a:rPr>
              <a:t> </a:t>
            </a:r>
            <a:r>
              <a:rPr b="0" lang="en-IN" sz="3600" spc="-7" strike="noStrike">
                <a:solidFill>
                  <a:srgbClr val="073662"/>
                </a:solidFill>
                <a:latin typeface="Arial"/>
                <a:ea typeface="DejaVu Sans"/>
              </a:rPr>
              <a:t>Systems</a:t>
            </a:r>
            <a:endParaRPr b="0" lang="en-IN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CustomShape 1"/>
          <p:cNvSpPr/>
          <p:nvPr/>
        </p:nvSpPr>
        <p:spPr>
          <a:xfrm>
            <a:off x="308520" y="275400"/>
            <a:ext cx="2649600" cy="43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2800" spc="-7" strike="noStrike">
                <a:solidFill>
                  <a:srgbClr val="073662"/>
                </a:solidFill>
                <a:latin typeface="Cambria"/>
                <a:ea typeface="DejaVu Sans"/>
              </a:rPr>
              <a:t>Knowledge</a:t>
            </a:r>
            <a:r>
              <a:rPr b="0" lang="en-IN" sz="2800" spc="-86" strike="noStrike">
                <a:solidFill>
                  <a:srgbClr val="073662"/>
                </a:solidFill>
                <a:latin typeface="Cambria"/>
                <a:ea typeface="DejaVu Sans"/>
              </a:rPr>
              <a:t> </a:t>
            </a:r>
            <a:r>
              <a:rPr b="0" lang="en-IN" sz="2800" spc="-7" strike="noStrike">
                <a:solidFill>
                  <a:srgbClr val="073662"/>
                </a:solidFill>
                <a:latin typeface="Cambria"/>
                <a:ea typeface="DejaVu Sans"/>
              </a:rPr>
              <a:t>bases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333" name="CustomShape 2"/>
          <p:cNvSpPr/>
          <p:nvPr/>
        </p:nvSpPr>
        <p:spPr>
          <a:xfrm>
            <a:off x="429120" y="1137960"/>
            <a:ext cx="7368480" cy="24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87480" bIns="0">
            <a:spAutoFit/>
          </a:bodyPr>
          <a:p>
            <a:pPr marL="424800" indent="-411480">
              <a:lnSpc>
                <a:spcPct val="100000"/>
              </a:lnSpc>
              <a:spcBef>
                <a:spcPts val="689"/>
              </a:spcBef>
              <a:buClr>
                <a:srgbClr val="595959"/>
              </a:buClr>
              <a:buFont typeface="Wingdings" charset="2"/>
              <a:buChar char=""/>
            </a:pPr>
            <a:r>
              <a:rPr b="0" lang="en-IN" sz="2400" spc="-7" strike="noStrike">
                <a:solidFill>
                  <a:srgbClr val="595959"/>
                </a:solidFill>
                <a:latin typeface="Arial"/>
                <a:ea typeface="DejaVu Sans"/>
              </a:rPr>
              <a:t>Knowledge base</a:t>
            </a:r>
            <a:r>
              <a:rPr b="0" lang="en-IN" sz="2400" spc="-15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2400" spc="-1" strike="noStrike">
                <a:solidFill>
                  <a:srgbClr val="595959"/>
                </a:solidFill>
                <a:latin typeface="Arial"/>
                <a:ea typeface="DejaVu Sans"/>
              </a:rPr>
              <a:t>construction</a:t>
            </a:r>
            <a:endParaRPr b="0" lang="en-IN" sz="2400" spc="-1" strike="noStrike">
              <a:latin typeface="Arial"/>
            </a:endParaRPr>
          </a:p>
          <a:p>
            <a:pPr lvl="1" marL="882000" indent="-365760">
              <a:lnSpc>
                <a:spcPct val="100000"/>
              </a:lnSpc>
              <a:spcBef>
                <a:spcPts val="445"/>
              </a:spcBef>
              <a:buClr>
                <a:srgbClr val="595959"/>
              </a:buClr>
              <a:buFont typeface="Wingdings 2" charset="2"/>
              <a:buChar char=""/>
            </a:pP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Build </a:t>
            </a:r>
            <a:r>
              <a:rPr b="0" lang="en-IN" sz="1800" spc="-1" strike="noStrike">
                <a:solidFill>
                  <a:srgbClr val="595959"/>
                </a:solidFill>
                <a:latin typeface="Arial"/>
                <a:ea typeface="DejaVu Sans"/>
              </a:rPr>
              <a:t>model </a:t>
            </a: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from existing </a:t>
            </a:r>
            <a:r>
              <a:rPr b="0" lang="en-IN" sz="1800" spc="-1" strike="noStrike">
                <a:solidFill>
                  <a:srgbClr val="595959"/>
                </a:solidFill>
                <a:latin typeface="Arial"/>
                <a:ea typeface="DejaVu Sans"/>
              </a:rPr>
              <a:t>medical</a:t>
            </a:r>
            <a:r>
              <a:rPr b="0" lang="en-IN" sz="1800" spc="-32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595959"/>
                </a:solidFill>
                <a:latin typeface="Arial"/>
                <a:ea typeface="DejaVu Sans"/>
              </a:rPr>
              <a:t>knowledge</a:t>
            </a:r>
            <a:endParaRPr b="0" lang="en-IN" sz="1800" spc="-1" strike="noStrike">
              <a:latin typeface="Arial"/>
            </a:endParaRPr>
          </a:p>
          <a:p>
            <a:pPr lvl="1" marL="882000" indent="-365760">
              <a:lnSpc>
                <a:spcPct val="114000"/>
              </a:lnSpc>
              <a:buClr>
                <a:srgbClr val="595959"/>
              </a:buClr>
              <a:buFont typeface="Wingdings 2" charset="2"/>
              <a:buChar char=""/>
            </a:pP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E.g. using doctors to </a:t>
            </a:r>
            <a:r>
              <a:rPr b="0" lang="en-IN" sz="1800" spc="-1" strike="noStrike">
                <a:solidFill>
                  <a:srgbClr val="595959"/>
                </a:solidFill>
                <a:latin typeface="Arial"/>
                <a:ea typeface="DejaVu Sans"/>
              </a:rPr>
              <a:t>read </a:t>
            </a: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on </a:t>
            </a:r>
            <a:r>
              <a:rPr b="0" lang="en-IN" sz="1800" spc="-1" strike="noStrike">
                <a:solidFill>
                  <a:srgbClr val="595959"/>
                </a:solidFill>
                <a:latin typeface="Arial"/>
                <a:ea typeface="DejaVu Sans"/>
              </a:rPr>
              <a:t>medical </a:t>
            </a: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literature and encode  </a:t>
            </a:r>
            <a:r>
              <a:rPr b="0" lang="en-IN" sz="1800" spc="-1" strike="noStrike">
                <a:solidFill>
                  <a:srgbClr val="595959"/>
                </a:solidFill>
                <a:latin typeface="Arial"/>
                <a:ea typeface="DejaVu Sans"/>
              </a:rPr>
              <a:t>“well-established</a:t>
            </a:r>
            <a:r>
              <a:rPr b="0" lang="en-IN" sz="1800" spc="-12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facts”</a:t>
            </a:r>
            <a:endParaRPr b="0" lang="en-IN" sz="1800" spc="-1" strike="noStrike">
              <a:latin typeface="Arial"/>
            </a:endParaRPr>
          </a:p>
          <a:p>
            <a:pPr marL="424800" indent="-411480">
              <a:lnSpc>
                <a:spcPct val="100000"/>
              </a:lnSpc>
              <a:spcBef>
                <a:spcPts val="289"/>
              </a:spcBef>
              <a:buClr>
                <a:srgbClr val="595959"/>
              </a:buClr>
              <a:buFont typeface="Wingdings" charset="2"/>
              <a:buChar char=""/>
            </a:pPr>
            <a:r>
              <a:rPr b="0" lang="en-IN" sz="2400" spc="-7" strike="noStrike">
                <a:solidFill>
                  <a:srgbClr val="595959"/>
                </a:solidFill>
                <a:latin typeface="Arial"/>
                <a:ea typeface="DejaVu Sans"/>
              </a:rPr>
              <a:t>Data </a:t>
            </a:r>
            <a:r>
              <a:rPr b="0" lang="en-IN" sz="2400" spc="-1" strike="noStrike">
                <a:solidFill>
                  <a:srgbClr val="595959"/>
                </a:solidFill>
                <a:latin typeface="Arial"/>
                <a:ea typeface="DejaVu Sans"/>
              </a:rPr>
              <a:t>= Medical</a:t>
            </a:r>
            <a:r>
              <a:rPr b="0" lang="en-IN" sz="2400" spc="-26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2400" spc="-7" strike="noStrike">
                <a:solidFill>
                  <a:srgbClr val="595959"/>
                </a:solidFill>
                <a:latin typeface="Arial"/>
                <a:ea typeface="DejaVu Sans"/>
              </a:rPr>
              <a:t>Research</a:t>
            </a:r>
            <a:endParaRPr b="0" lang="en-IN" sz="2400" spc="-1" strike="noStrike">
              <a:latin typeface="Arial"/>
            </a:endParaRPr>
          </a:p>
          <a:p>
            <a:pPr lvl="1" marL="882000" indent="-365760">
              <a:lnSpc>
                <a:spcPct val="114000"/>
              </a:lnSpc>
              <a:spcBef>
                <a:spcPts val="130"/>
              </a:spcBef>
              <a:buClr>
                <a:srgbClr val="595959"/>
              </a:buClr>
              <a:buFont typeface="Wingdings 2" charset="2"/>
              <a:buChar char=""/>
            </a:pP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Ingesting and understanding </a:t>
            </a:r>
            <a:r>
              <a:rPr b="0" lang="en-IN" sz="1800" spc="-1" strike="noStrike">
                <a:solidFill>
                  <a:srgbClr val="595959"/>
                </a:solidFill>
                <a:latin typeface="Arial"/>
                <a:ea typeface="DejaVu Sans"/>
              </a:rPr>
              <a:t>medical </a:t>
            </a: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publications </a:t>
            </a:r>
            <a:r>
              <a:rPr b="0" lang="en-IN" sz="1800" spc="-1" strike="noStrike">
                <a:solidFill>
                  <a:srgbClr val="595959"/>
                </a:solidFill>
                <a:latin typeface="Arial"/>
                <a:ea typeface="DejaVu Sans"/>
              </a:rPr>
              <a:t>can </a:t>
            </a: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be </a:t>
            </a:r>
            <a:r>
              <a:rPr b="0" lang="en-IN" sz="1800" spc="-1" strike="noStrike">
                <a:solidFill>
                  <a:srgbClr val="595959"/>
                </a:solidFill>
                <a:latin typeface="Arial"/>
                <a:ea typeface="DejaVu Sans"/>
              </a:rPr>
              <a:t>mostly  </a:t>
            </a: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automated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34" name="CustomShape 3"/>
          <p:cNvSpPr/>
          <p:nvPr/>
        </p:nvSpPr>
        <p:spPr>
          <a:xfrm>
            <a:off x="4572000" y="3457440"/>
            <a:ext cx="2622600" cy="1474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CustomShape 1"/>
          <p:cNvSpPr/>
          <p:nvPr/>
        </p:nvSpPr>
        <p:spPr>
          <a:xfrm>
            <a:off x="308520" y="275400"/>
            <a:ext cx="3959640" cy="43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2800" spc="-7" strike="noStrike">
                <a:solidFill>
                  <a:srgbClr val="073662"/>
                </a:solidFill>
                <a:latin typeface="Cambria"/>
                <a:ea typeface="DejaVu Sans"/>
              </a:rPr>
              <a:t>Electronic Health</a:t>
            </a:r>
            <a:r>
              <a:rPr b="0" lang="en-IN" sz="2800" spc="-60" strike="noStrike">
                <a:solidFill>
                  <a:srgbClr val="073662"/>
                </a:solidFill>
                <a:latin typeface="Cambria"/>
                <a:ea typeface="DejaVu Sans"/>
              </a:rPr>
              <a:t> </a:t>
            </a:r>
            <a:r>
              <a:rPr b="0" lang="en-IN" sz="2800" spc="-12" strike="noStrike">
                <a:solidFill>
                  <a:srgbClr val="073662"/>
                </a:solidFill>
                <a:latin typeface="Cambria"/>
                <a:ea typeface="DejaVu Sans"/>
              </a:rPr>
              <a:t>Records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336" name="CustomShape 2"/>
          <p:cNvSpPr/>
          <p:nvPr/>
        </p:nvSpPr>
        <p:spPr>
          <a:xfrm>
            <a:off x="475200" y="1176480"/>
            <a:ext cx="4303800" cy="94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379080" indent="-365760">
              <a:lnSpc>
                <a:spcPct val="114000"/>
              </a:lnSpc>
              <a:spcBef>
                <a:spcPts val="99"/>
              </a:spcBef>
              <a:buClr>
                <a:srgbClr val="595959"/>
              </a:buClr>
              <a:buFont typeface="Wingdings" charset="2"/>
              <a:buChar char=""/>
            </a:pP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EHR/EMRs include digital information  about patients </a:t>
            </a:r>
            <a:r>
              <a:rPr b="0" i="1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encounters </a:t>
            </a: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with doctors  or the health</a:t>
            </a:r>
            <a:r>
              <a:rPr b="0" lang="en-IN" sz="1800" spc="-15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595959"/>
                </a:solidFill>
                <a:latin typeface="Arial"/>
                <a:ea typeface="DejaVu Sans"/>
              </a:rPr>
              <a:t>system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37" name="CustomShape 3"/>
          <p:cNvSpPr/>
          <p:nvPr/>
        </p:nvSpPr>
        <p:spPr>
          <a:xfrm>
            <a:off x="5546880" y="2970000"/>
            <a:ext cx="3219120" cy="20894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8" name="CustomShape 4"/>
          <p:cNvSpPr/>
          <p:nvPr/>
        </p:nvSpPr>
        <p:spPr>
          <a:xfrm>
            <a:off x="5645880" y="1057320"/>
            <a:ext cx="3111480" cy="17683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9" name="CustomShape 5"/>
          <p:cNvSpPr/>
          <p:nvPr/>
        </p:nvSpPr>
        <p:spPr>
          <a:xfrm>
            <a:off x="996120" y="2295360"/>
            <a:ext cx="3792600" cy="269424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CustomShape 1"/>
          <p:cNvSpPr/>
          <p:nvPr/>
        </p:nvSpPr>
        <p:spPr>
          <a:xfrm>
            <a:off x="475200" y="1162440"/>
            <a:ext cx="5351760" cy="380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66600" bIns="0">
            <a:spAutoFit/>
          </a:bodyPr>
          <a:p>
            <a:pPr marL="379080" indent="-365760">
              <a:lnSpc>
                <a:spcPct val="100000"/>
              </a:lnSpc>
              <a:spcBef>
                <a:spcPts val="524"/>
              </a:spcBef>
              <a:buClr>
                <a:srgbClr val="595959"/>
              </a:buClr>
              <a:buFont typeface="Wingdings" charset="2"/>
              <a:buChar char=""/>
            </a:pP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Snomed Clinical</a:t>
            </a:r>
            <a:r>
              <a:rPr b="0" lang="en-IN" sz="1800" spc="-15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Terms</a:t>
            </a:r>
            <a:endParaRPr b="0" lang="en-IN" sz="1800" spc="-1" strike="noStrike">
              <a:latin typeface="Arial"/>
            </a:endParaRPr>
          </a:p>
          <a:p>
            <a:pPr lvl="1" marL="836280" indent="-335160">
              <a:lnSpc>
                <a:spcPct val="116000"/>
              </a:lnSpc>
              <a:spcBef>
                <a:spcPts val="60"/>
              </a:spcBef>
              <a:buClr>
                <a:srgbClr val="595959"/>
              </a:buClr>
              <a:buFont typeface="Wingdings 2" charset="2"/>
              <a:buChar char=""/>
            </a:pP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Computer processable </a:t>
            </a:r>
            <a:r>
              <a:rPr b="0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collection </a:t>
            </a: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of </a:t>
            </a:r>
            <a:r>
              <a:rPr b="0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medical </a:t>
            </a: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terms  providing </a:t>
            </a:r>
            <a:r>
              <a:rPr b="0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codes, </a:t>
            </a: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terms, </a:t>
            </a:r>
            <a:r>
              <a:rPr b="0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synonyms </a:t>
            </a: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and definitions used in  </a:t>
            </a:r>
            <a:r>
              <a:rPr b="0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clinical </a:t>
            </a: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documentation and</a:t>
            </a:r>
            <a:r>
              <a:rPr b="0" lang="en-IN" sz="1400" spc="-21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reporting.</a:t>
            </a:r>
            <a:endParaRPr b="0" lang="en-IN" sz="1400" spc="-1" strike="noStrike">
              <a:latin typeface="Arial"/>
            </a:endParaRPr>
          </a:p>
          <a:p>
            <a:pPr lvl="1" marL="836280" indent="-335160">
              <a:lnSpc>
                <a:spcPct val="116000"/>
              </a:lnSpc>
              <a:buClr>
                <a:srgbClr val="595959"/>
              </a:buClr>
              <a:buFont typeface="Wingdings 2" charset="2"/>
              <a:buChar char=""/>
            </a:pP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Considered to be the </a:t>
            </a:r>
            <a:r>
              <a:rPr b="0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most comprehensive,</a:t>
            </a:r>
            <a:r>
              <a:rPr b="0" lang="en-IN" sz="1400" spc="-92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multilingual  clinical </a:t>
            </a: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healthcare</a:t>
            </a:r>
            <a:r>
              <a:rPr b="0" lang="en-IN" sz="1400" spc="-15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terminology</a:t>
            </a:r>
            <a:endParaRPr b="0" lang="en-IN" sz="1400" spc="-1" strike="noStrike">
              <a:latin typeface="Arial"/>
            </a:endParaRPr>
          </a:p>
          <a:p>
            <a:pPr lvl="1" marL="836280" indent="-335160">
              <a:lnSpc>
                <a:spcPct val="116000"/>
              </a:lnSpc>
              <a:buClr>
                <a:srgbClr val="595959"/>
              </a:buClr>
              <a:buFont typeface="Wingdings 2" charset="2"/>
              <a:buChar char=""/>
            </a:pP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Primary purpose: encode the </a:t>
            </a:r>
            <a:r>
              <a:rPr b="0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meanings </a:t>
            </a: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that are used in  health information </a:t>
            </a:r>
            <a:r>
              <a:rPr b="0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&amp; support </a:t>
            </a: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effective </a:t>
            </a:r>
            <a:r>
              <a:rPr b="0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clinical recording </a:t>
            </a: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of  data with the aim of improving patient</a:t>
            </a:r>
            <a:r>
              <a:rPr b="0" lang="en-IN" sz="1400" spc="-21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care.</a:t>
            </a:r>
            <a:endParaRPr b="0" lang="en-IN" sz="1400" spc="-1" strike="noStrike">
              <a:latin typeface="Arial"/>
            </a:endParaRPr>
          </a:p>
          <a:p>
            <a:pPr lvl="1" marL="836280" indent="-335160">
              <a:lnSpc>
                <a:spcPct val="116000"/>
              </a:lnSpc>
              <a:buClr>
                <a:srgbClr val="595959"/>
              </a:buClr>
              <a:buFont typeface="Wingdings 2" charset="2"/>
              <a:buChar char=""/>
            </a:pP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It provides the </a:t>
            </a:r>
            <a:r>
              <a:rPr b="0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core </a:t>
            </a: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general terminology for electronic  health</a:t>
            </a:r>
            <a:r>
              <a:rPr b="0" lang="en-IN" sz="1400" spc="-12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records.</a:t>
            </a:r>
            <a:endParaRPr b="0" lang="en-IN" sz="1400" spc="-1" strike="noStrike">
              <a:latin typeface="Arial"/>
            </a:endParaRPr>
          </a:p>
          <a:p>
            <a:pPr lvl="1" marL="836280" indent="-335160">
              <a:lnSpc>
                <a:spcPct val="116000"/>
              </a:lnSpc>
              <a:buClr>
                <a:srgbClr val="595959"/>
              </a:buClr>
              <a:buFont typeface="Wingdings 2" charset="2"/>
              <a:buChar char=""/>
            </a:pP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It includes: </a:t>
            </a:r>
            <a:r>
              <a:rPr b="0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clinical </a:t>
            </a: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findings, </a:t>
            </a:r>
            <a:r>
              <a:rPr b="0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symptoms, </a:t>
            </a: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diagnoses,  procedures, body </a:t>
            </a:r>
            <a:r>
              <a:rPr b="0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structures, </a:t>
            </a: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organisms and other  etiologies, </a:t>
            </a:r>
            <a:r>
              <a:rPr b="0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substances, </a:t>
            </a: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pharmaceuticals, devices and  </a:t>
            </a:r>
            <a:r>
              <a:rPr b="0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specimens.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341" name="CustomShape 2"/>
          <p:cNvSpPr/>
          <p:nvPr/>
        </p:nvSpPr>
        <p:spPr>
          <a:xfrm>
            <a:off x="308520" y="275400"/>
            <a:ext cx="1648800" cy="43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2800" spc="-7" strike="noStrike">
                <a:solidFill>
                  <a:srgbClr val="073662"/>
                </a:solidFill>
                <a:latin typeface="Cambria"/>
                <a:ea typeface="DejaVu Sans"/>
              </a:rPr>
              <a:t>Ontologies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342" name="CustomShape 3"/>
          <p:cNvSpPr/>
          <p:nvPr/>
        </p:nvSpPr>
        <p:spPr>
          <a:xfrm>
            <a:off x="5921640" y="2171880"/>
            <a:ext cx="3180240" cy="19083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3" name="CustomShape 4"/>
          <p:cNvSpPr/>
          <p:nvPr/>
        </p:nvSpPr>
        <p:spPr>
          <a:xfrm>
            <a:off x="6151680" y="1280520"/>
            <a:ext cx="2720160" cy="79956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CustomShape 1"/>
          <p:cNvSpPr/>
          <p:nvPr/>
        </p:nvSpPr>
        <p:spPr>
          <a:xfrm>
            <a:off x="308520" y="275400"/>
            <a:ext cx="1648800" cy="43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2800" spc="-7" strike="noStrike">
                <a:solidFill>
                  <a:srgbClr val="073662"/>
                </a:solidFill>
                <a:latin typeface="Cambria"/>
                <a:ea typeface="DejaVu Sans"/>
              </a:rPr>
              <a:t>Ontologies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345" name="CustomShape 2"/>
          <p:cNvSpPr/>
          <p:nvPr/>
        </p:nvSpPr>
        <p:spPr>
          <a:xfrm>
            <a:off x="475200" y="1162440"/>
            <a:ext cx="7907400" cy="182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66600" bIns="0">
            <a:spAutoFit/>
          </a:bodyPr>
          <a:p>
            <a:pPr marL="379080" indent="-365760">
              <a:lnSpc>
                <a:spcPct val="100000"/>
              </a:lnSpc>
              <a:spcBef>
                <a:spcPts val="524"/>
              </a:spcBef>
              <a:buClr>
                <a:srgbClr val="595959"/>
              </a:buClr>
              <a:buFont typeface="Wingdings" charset="2"/>
              <a:buChar char=""/>
            </a:pP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ICD-10</a:t>
            </a:r>
            <a:endParaRPr b="0" lang="en-IN" sz="1800" spc="-1" strike="noStrike">
              <a:latin typeface="Arial"/>
            </a:endParaRPr>
          </a:p>
          <a:p>
            <a:pPr lvl="1" marL="836280" indent="-335160">
              <a:lnSpc>
                <a:spcPct val="116000"/>
              </a:lnSpc>
              <a:spcBef>
                <a:spcPts val="60"/>
              </a:spcBef>
              <a:buClr>
                <a:srgbClr val="595959"/>
              </a:buClr>
              <a:buFont typeface="Wingdings 2" charset="2"/>
              <a:buChar char=""/>
            </a:pP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10th </a:t>
            </a:r>
            <a:r>
              <a:rPr b="0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revision </a:t>
            </a: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of the </a:t>
            </a:r>
            <a:r>
              <a:rPr b="1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I</a:t>
            </a: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nternational Statistical </a:t>
            </a:r>
            <a:r>
              <a:rPr b="1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C</a:t>
            </a: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lassification of </a:t>
            </a:r>
            <a:r>
              <a:rPr b="1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D</a:t>
            </a: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iseases and Related Health  Problems </a:t>
            </a:r>
            <a:r>
              <a:rPr b="0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(ICD), a medical classification </a:t>
            </a: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list by the World Health Organization</a:t>
            </a:r>
            <a:r>
              <a:rPr b="0" lang="en-IN" sz="1400" spc="-72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(WHO)</a:t>
            </a:r>
            <a:endParaRPr b="0" lang="en-IN" sz="1400" spc="-1" strike="noStrike">
              <a:latin typeface="Arial"/>
            </a:endParaRPr>
          </a:p>
          <a:p>
            <a:pPr lvl="1" marL="836280" indent="-335160">
              <a:lnSpc>
                <a:spcPct val="116000"/>
              </a:lnSpc>
              <a:buClr>
                <a:srgbClr val="595959"/>
              </a:buClr>
              <a:buFont typeface="Wingdings 2" charset="2"/>
              <a:buChar char=""/>
            </a:pP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It </a:t>
            </a:r>
            <a:r>
              <a:rPr b="0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contains codes </a:t>
            </a: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for diseases, </a:t>
            </a:r>
            <a:r>
              <a:rPr b="0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signs </a:t>
            </a: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and </a:t>
            </a:r>
            <a:r>
              <a:rPr b="0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symptoms, </a:t>
            </a: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abnormal findings, </a:t>
            </a:r>
            <a:r>
              <a:rPr b="0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complaints, social  circumstances, </a:t>
            </a: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and external </a:t>
            </a:r>
            <a:r>
              <a:rPr b="0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causes </a:t>
            </a: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of injury or</a:t>
            </a:r>
            <a:r>
              <a:rPr b="0" lang="en-IN" sz="1400" spc="-26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diseases</a:t>
            </a:r>
            <a:endParaRPr b="0" lang="en-IN" sz="1400" spc="-1" strike="noStrike">
              <a:latin typeface="Arial"/>
            </a:endParaRPr>
          </a:p>
          <a:p>
            <a:pPr lvl="1" marL="836280" indent="-335160">
              <a:lnSpc>
                <a:spcPct val="116000"/>
              </a:lnSpc>
              <a:buClr>
                <a:srgbClr val="595959"/>
              </a:buClr>
              <a:buFont typeface="Wingdings 2" charset="2"/>
              <a:buChar char=""/>
            </a:pP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The </a:t>
            </a:r>
            <a:r>
              <a:rPr b="0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code set </a:t>
            </a: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allows </a:t>
            </a:r>
            <a:r>
              <a:rPr b="0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more </a:t>
            </a: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than 14,400 different </a:t>
            </a:r>
            <a:r>
              <a:rPr b="0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codes </a:t>
            </a: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and permits the tracking of new  diagnoses.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346" name="CustomShape 3"/>
          <p:cNvSpPr/>
          <p:nvPr/>
        </p:nvSpPr>
        <p:spPr>
          <a:xfrm>
            <a:off x="3155040" y="3184920"/>
            <a:ext cx="2744280" cy="17571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CustomShape 1"/>
          <p:cNvSpPr/>
          <p:nvPr/>
        </p:nvSpPr>
        <p:spPr>
          <a:xfrm>
            <a:off x="308520" y="275400"/>
            <a:ext cx="1648800" cy="43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2800" spc="-7" strike="noStrike">
                <a:solidFill>
                  <a:srgbClr val="073662"/>
                </a:solidFill>
                <a:latin typeface="Cambria"/>
                <a:ea typeface="DejaVu Sans"/>
              </a:rPr>
              <a:t>Ontologies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348" name="CustomShape 2"/>
          <p:cNvSpPr/>
          <p:nvPr/>
        </p:nvSpPr>
        <p:spPr>
          <a:xfrm>
            <a:off x="475200" y="1162440"/>
            <a:ext cx="8006400" cy="207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66600" bIns="0">
            <a:spAutoFit/>
          </a:bodyPr>
          <a:p>
            <a:pPr marL="379080" indent="-365760">
              <a:lnSpc>
                <a:spcPct val="100000"/>
              </a:lnSpc>
              <a:spcBef>
                <a:spcPts val="524"/>
              </a:spcBef>
              <a:buClr>
                <a:srgbClr val="595959"/>
              </a:buClr>
              <a:buFont typeface="Wingdings" charset="2"/>
              <a:buChar char=""/>
            </a:pP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UMLS </a:t>
            </a:r>
            <a:r>
              <a:rPr b="0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(1986)</a:t>
            </a:r>
            <a:endParaRPr b="0" lang="en-IN" sz="1400" spc="-1" strike="noStrike">
              <a:latin typeface="Arial"/>
            </a:endParaRPr>
          </a:p>
          <a:p>
            <a:pPr lvl="1" marL="836280" indent="-335160">
              <a:lnSpc>
                <a:spcPct val="100000"/>
              </a:lnSpc>
              <a:spcBef>
                <a:spcPts val="329"/>
              </a:spcBef>
              <a:buClr>
                <a:srgbClr val="595959"/>
              </a:buClr>
              <a:buFont typeface="Wingdings 2" charset="2"/>
              <a:buChar char=""/>
            </a:pP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Designed and is </a:t>
            </a:r>
            <a:r>
              <a:rPr b="0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maintained </a:t>
            </a: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by the US National Library of </a:t>
            </a:r>
            <a:r>
              <a:rPr b="0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Medicine, </a:t>
            </a: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updated quarterly,</a:t>
            </a:r>
            <a:r>
              <a:rPr b="0" lang="en-IN" sz="1400" spc="-60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free</a:t>
            </a:r>
            <a:endParaRPr b="0" lang="en-IN" sz="1400" spc="-1" strike="noStrike">
              <a:latin typeface="Arial"/>
            </a:endParaRPr>
          </a:p>
          <a:p>
            <a:pPr lvl="1" marL="836280" indent="-335160">
              <a:lnSpc>
                <a:spcPct val="100000"/>
              </a:lnSpc>
              <a:spcBef>
                <a:spcPts val="269"/>
              </a:spcBef>
              <a:buClr>
                <a:srgbClr val="595959"/>
              </a:buClr>
              <a:buFont typeface="Wingdings 2" charset="2"/>
              <a:buChar char=""/>
            </a:pP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Compendium of </a:t>
            </a:r>
            <a:r>
              <a:rPr b="0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many controlled vocabularies </a:t>
            </a: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in the biomedical</a:t>
            </a:r>
            <a:r>
              <a:rPr b="0" lang="en-IN" sz="1400" spc="-41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sciences.</a:t>
            </a:r>
            <a:endParaRPr b="0" lang="en-IN" sz="1400" spc="-1" strike="noStrike">
              <a:latin typeface="Arial"/>
            </a:endParaRPr>
          </a:p>
          <a:p>
            <a:pPr lvl="1" marL="836280" indent="-335160">
              <a:lnSpc>
                <a:spcPct val="100000"/>
              </a:lnSpc>
              <a:spcBef>
                <a:spcPts val="269"/>
              </a:spcBef>
              <a:buClr>
                <a:srgbClr val="595959"/>
              </a:buClr>
              <a:buFont typeface="Wingdings 2" charset="2"/>
              <a:buChar char=""/>
            </a:pP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Provides </a:t>
            </a:r>
            <a:r>
              <a:rPr b="0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mapping structure </a:t>
            </a: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among</a:t>
            </a:r>
            <a:r>
              <a:rPr b="0" lang="en-IN" sz="1400" spc="-21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vocabularies</a:t>
            </a:r>
            <a:endParaRPr b="0" lang="en-IN" sz="1400" spc="-1" strike="noStrike">
              <a:latin typeface="Arial"/>
            </a:endParaRPr>
          </a:p>
          <a:p>
            <a:pPr lvl="1" marL="836280" indent="-335160">
              <a:lnSpc>
                <a:spcPct val="100000"/>
              </a:lnSpc>
              <a:spcBef>
                <a:spcPts val="269"/>
              </a:spcBef>
              <a:buClr>
                <a:srgbClr val="595959"/>
              </a:buClr>
              <a:buFont typeface="Wingdings 2" charset="2"/>
              <a:buChar char=""/>
            </a:pP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Allows to translate among the </a:t>
            </a:r>
            <a:r>
              <a:rPr b="0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various </a:t>
            </a: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terminology</a:t>
            </a:r>
            <a:r>
              <a:rPr b="0" lang="en-IN" sz="1400" spc="-21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systems</a:t>
            </a:r>
            <a:endParaRPr b="0" lang="en-IN" sz="1400" spc="-1" strike="noStrike">
              <a:latin typeface="Arial"/>
            </a:endParaRPr>
          </a:p>
          <a:p>
            <a:pPr lvl="1" marL="836280" indent="-335160">
              <a:lnSpc>
                <a:spcPct val="100000"/>
              </a:lnSpc>
              <a:spcBef>
                <a:spcPts val="269"/>
              </a:spcBef>
              <a:buClr>
                <a:srgbClr val="595959"/>
              </a:buClr>
              <a:buFont typeface="Wingdings 2" charset="2"/>
              <a:buChar char=""/>
            </a:pP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It </a:t>
            </a:r>
            <a:r>
              <a:rPr b="0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can </a:t>
            </a: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be interpreted as </a:t>
            </a:r>
            <a:r>
              <a:rPr b="0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a </a:t>
            </a: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thesaurus and ontology of biomedical</a:t>
            </a:r>
            <a:r>
              <a:rPr b="0" lang="en-IN" sz="1400" spc="-32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concepts.</a:t>
            </a:r>
            <a:endParaRPr b="0" lang="en-IN" sz="1400" spc="-1" strike="noStrike">
              <a:latin typeface="Arial"/>
            </a:endParaRPr>
          </a:p>
          <a:p>
            <a:pPr lvl="1" marL="836280" indent="-335160">
              <a:lnSpc>
                <a:spcPct val="100000"/>
              </a:lnSpc>
              <a:spcBef>
                <a:spcPts val="269"/>
              </a:spcBef>
              <a:buClr>
                <a:srgbClr val="595959"/>
              </a:buClr>
              <a:buFont typeface="Wingdings 2" charset="2"/>
              <a:buChar char=""/>
            </a:pP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It provides tools for natural language</a:t>
            </a:r>
            <a:r>
              <a:rPr b="0" lang="en-IN" sz="1400" spc="-15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processing.</a:t>
            </a:r>
            <a:endParaRPr b="0" lang="en-IN" sz="1400" spc="-1" strike="noStrike">
              <a:latin typeface="Arial"/>
            </a:endParaRPr>
          </a:p>
          <a:p>
            <a:pPr lvl="1" marL="836280" indent="-335160">
              <a:lnSpc>
                <a:spcPct val="100000"/>
              </a:lnSpc>
              <a:spcBef>
                <a:spcPts val="269"/>
              </a:spcBef>
              <a:buClr>
                <a:srgbClr val="595959"/>
              </a:buClr>
              <a:buFont typeface="Wingdings 2" charset="2"/>
              <a:buChar char=""/>
            </a:pP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Intended for developers of </a:t>
            </a:r>
            <a:r>
              <a:rPr b="0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systems </a:t>
            </a: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in </a:t>
            </a:r>
            <a:r>
              <a:rPr b="0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medical</a:t>
            </a:r>
            <a:r>
              <a:rPr b="0" lang="en-IN" sz="1400" spc="-21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informatics.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349" name="CustomShape 3"/>
          <p:cNvSpPr/>
          <p:nvPr/>
        </p:nvSpPr>
        <p:spPr>
          <a:xfrm>
            <a:off x="1980000" y="3728160"/>
            <a:ext cx="5029920" cy="54000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CustomShape 1"/>
          <p:cNvSpPr/>
          <p:nvPr/>
        </p:nvSpPr>
        <p:spPr>
          <a:xfrm>
            <a:off x="308520" y="275400"/>
            <a:ext cx="4923720" cy="43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2800" spc="-7" strike="noStrike">
                <a:solidFill>
                  <a:srgbClr val="073662"/>
                </a:solidFill>
                <a:latin typeface="Cambria"/>
                <a:ea typeface="DejaVu Sans"/>
              </a:rPr>
              <a:t>Combining and aggregating</a:t>
            </a:r>
            <a:r>
              <a:rPr b="0" lang="en-IN" sz="2800" spc="-80" strike="noStrike">
                <a:solidFill>
                  <a:srgbClr val="073662"/>
                </a:solidFill>
                <a:latin typeface="Cambria"/>
                <a:ea typeface="DejaVu Sans"/>
              </a:rPr>
              <a:t> </a:t>
            </a:r>
            <a:r>
              <a:rPr b="0" lang="en-IN" sz="2800" spc="-7" strike="noStrike">
                <a:solidFill>
                  <a:srgbClr val="073662"/>
                </a:solidFill>
                <a:latin typeface="Cambria"/>
                <a:ea typeface="DejaVu Sans"/>
              </a:rPr>
              <a:t>data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351" name="CustomShape 2"/>
          <p:cNvSpPr/>
          <p:nvPr/>
        </p:nvSpPr>
        <p:spPr>
          <a:xfrm>
            <a:off x="429120" y="1159920"/>
            <a:ext cx="7323120" cy="167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424800" indent="-411480">
              <a:lnSpc>
                <a:spcPct val="114000"/>
              </a:lnSpc>
              <a:spcBef>
                <a:spcPts val="99"/>
              </a:spcBef>
              <a:buClr>
                <a:srgbClr val="595959"/>
              </a:buClr>
              <a:buFont typeface="Wingdings" charset="2"/>
              <a:buChar char=""/>
            </a:pPr>
            <a:r>
              <a:rPr b="0" lang="en-IN" sz="2400" spc="-7" strike="noStrike">
                <a:solidFill>
                  <a:srgbClr val="595959"/>
                </a:solidFill>
                <a:latin typeface="Arial"/>
                <a:ea typeface="DejaVu Sans"/>
              </a:rPr>
              <a:t>At the end, what </a:t>
            </a:r>
            <a:r>
              <a:rPr b="0" lang="en-IN" sz="2400" spc="-1" strike="noStrike">
                <a:solidFill>
                  <a:srgbClr val="595959"/>
                </a:solidFill>
                <a:latin typeface="Arial"/>
                <a:ea typeface="DejaVu Sans"/>
              </a:rPr>
              <a:t>you </a:t>
            </a:r>
            <a:r>
              <a:rPr b="0" lang="en-IN" sz="2400" spc="-7" strike="noStrike">
                <a:solidFill>
                  <a:srgbClr val="595959"/>
                </a:solidFill>
                <a:latin typeface="Arial"/>
                <a:ea typeface="DejaVu Sans"/>
              </a:rPr>
              <a:t>need is </a:t>
            </a:r>
            <a:r>
              <a:rPr b="0" lang="en-IN" sz="2400" spc="-1" strike="noStrike">
                <a:solidFill>
                  <a:srgbClr val="595959"/>
                </a:solidFill>
                <a:latin typeface="Arial"/>
                <a:ea typeface="DejaVu Sans"/>
              </a:rPr>
              <a:t>a </a:t>
            </a:r>
            <a:r>
              <a:rPr b="0" lang="en-IN" sz="2400" spc="-7" strike="noStrike">
                <a:solidFill>
                  <a:srgbClr val="595959"/>
                </a:solidFill>
                <a:latin typeface="Arial"/>
                <a:ea typeface="DejaVu Sans"/>
              </a:rPr>
              <a:t>way</a:t>
            </a:r>
            <a:r>
              <a:rPr b="0" lang="en-IN" sz="2400" spc="-1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2400" spc="-7" strike="noStrike">
                <a:solidFill>
                  <a:srgbClr val="595959"/>
                </a:solidFill>
                <a:latin typeface="Arial"/>
                <a:ea typeface="DejaVu Sans"/>
              </a:rPr>
              <a:t>to</a:t>
            </a:r>
            <a:r>
              <a:rPr b="0" lang="en-IN" sz="2400" spc="-7" strike="noStrike">
                <a:solidFill>
                  <a:srgbClr val="595959"/>
                </a:solidFill>
                <a:latin typeface="Arial"/>
                <a:ea typeface="DejaVu Sans"/>
              </a:rPr>
              <a:t>	</a:t>
            </a:r>
            <a:r>
              <a:rPr b="0" lang="en-IN" sz="2400" spc="-7" strike="noStrike">
                <a:solidFill>
                  <a:srgbClr val="595959"/>
                </a:solidFill>
                <a:latin typeface="Arial"/>
                <a:ea typeface="DejaVu Sans"/>
              </a:rPr>
              <a:t>process</a:t>
            </a:r>
            <a:r>
              <a:rPr b="0" lang="en-IN" sz="2400" spc="-97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2400" spc="-7" strike="noStrike">
                <a:solidFill>
                  <a:srgbClr val="595959"/>
                </a:solidFill>
                <a:latin typeface="Arial"/>
                <a:ea typeface="DejaVu Sans"/>
              </a:rPr>
              <a:t>and  aggregate all these different </a:t>
            </a:r>
            <a:r>
              <a:rPr b="0" lang="en-IN" sz="2400" spc="-1" strike="noStrike">
                <a:solidFill>
                  <a:srgbClr val="595959"/>
                </a:solidFill>
                <a:latin typeface="Arial"/>
                <a:ea typeface="DejaVu Sans"/>
              </a:rPr>
              <a:t>sources </a:t>
            </a:r>
            <a:r>
              <a:rPr b="0" lang="en-IN" sz="2400" spc="-7" strike="noStrike">
                <a:solidFill>
                  <a:srgbClr val="595959"/>
                </a:solidFill>
                <a:latin typeface="Arial"/>
                <a:ea typeface="DejaVu Sans"/>
              </a:rPr>
              <a:t>of data either  </a:t>
            </a:r>
            <a:r>
              <a:rPr b="0" lang="en-IN" sz="2400" spc="-1" strike="noStrike">
                <a:solidFill>
                  <a:srgbClr val="595959"/>
                </a:solidFill>
                <a:latin typeface="Arial"/>
                <a:ea typeface="DejaVu Sans"/>
              </a:rPr>
              <a:t>manually (expert systems) </a:t>
            </a:r>
            <a:r>
              <a:rPr b="0" lang="en-IN" sz="2400" spc="-7" strike="noStrike">
                <a:solidFill>
                  <a:srgbClr val="595959"/>
                </a:solidFill>
                <a:latin typeface="Arial"/>
                <a:ea typeface="DejaVu Sans"/>
              </a:rPr>
              <a:t>or algorithmically</a:t>
            </a:r>
            <a:r>
              <a:rPr b="0" lang="en-IN" sz="2400" spc="-80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2400" spc="-1" strike="noStrike">
                <a:solidFill>
                  <a:srgbClr val="595959"/>
                </a:solidFill>
                <a:latin typeface="Arial"/>
                <a:ea typeface="DejaVu Sans"/>
              </a:rPr>
              <a:t>(ML)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352" name="CustomShape 3"/>
          <p:cNvSpPr/>
          <p:nvPr/>
        </p:nvSpPr>
        <p:spPr>
          <a:xfrm>
            <a:off x="3120120" y="2680560"/>
            <a:ext cx="2372040" cy="21765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CustomShape 1"/>
          <p:cNvSpPr/>
          <p:nvPr/>
        </p:nvSpPr>
        <p:spPr>
          <a:xfrm>
            <a:off x="1153800" y="2264400"/>
            <a:ext cx="6831720" cy="56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3600" spc="-7" strike="noStrike">
                <a:solidFill>
                  <a:srgbClr val="073662"/>
                </a:solidFill>
                <a:latin typeface="Arial"/>
                <a:ea typeface="DejaVu Sans"/>
              </a:rPr>
              <a:t>Medicine: what </a:t>
            </a:r>
            <a:r>
              <a:rPr b="0" lang="en-IN" sz="3600" spc="-1" strike="noStrike">
                <a:solidFill>
                  <a:srgbClr val="073662"/>
                </a:solidFill>
                <a:latin typeface="Arial"/>
                <a:ea typeface="DejaVu Sans"/>
              </a:rPr>
              <a:t>can </a:t>
            </a:r>
            <a:r>
              <a:rPr b="0" lang="en-IN" sz="3600" spc="-7" strike="noStrike">
                <a:solidFill>
                  <a:srgbClr val="073662"/>
                </a:solidFill>
                <a:latin typeface="Arial"/>
                <a:ea typeface="DejaVu Sans"/>
              </a:rPr>
              <a:t>be</a:t>
            </a:r>
            <a:r>
              <a:rPr b="0" lang="en-IN" sz="3600" spc="-97" strike="noStrike">
                <a:solidFill>
                  <a:srgbClr val="073662"/>
                </a:solidFill>
                <a:latin typeface="Arial"/>
                <a:ea typeface="DejaVu Sans"/>
              </a:rPr>
              <a:t> </a:t>
            </a:r>
            <a:r>
              <a:rPr b="0" lang="en-IN" sz="3600" spc="-7" strike="noStrike">
                <a:solidFill>
                  <a:srgbClr val="073662"/>
                </a:solidFill>
                <a:latin typeface="Arial"/>
                <a:ea typeface="DejaVu Sans"/>
              </a:rPr>
              <a:t>improved?</a:t>
            </a:r>
            <a:endParaRPr b="0" lang="en-IN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CustomShape 1"/>
          <p:cNvSpPr/>
          <p:nvPr/>
        </p:nvSpPr>
        <p:spPr>
          <a:xfrm>
            <a:off x="1180080" y="2264400"/>
            <a:ext cx="6774480" cy="56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3600" spc="-7" strike="noStrike">
                <a:solidFill>
                  <a:srgbClr val="073662"/>
                </a:solidFill>
                <a:latin typeface="Arial"/>
                <a:ea typeface="DejaVu Sans"/>
              </a:rPr>
              <a:t>ML </a:t>
            </a:r>
            <a:r>
              <a:rPr b="0" lang="en-IN" sz="3600" spc="-12" strike="noStrike">
                <a:solidFill>
                  <a:srgbClr val="073662"/>
                </a:solidFill>
                <a:latin typeface="Arial"/>
                <a:ea typeface="DejaVu Sans"/>
              </a:rPr>
              <a:t>for </a:t>
            </a:r>
            <a:r>
              <a:rPr b="0" lang="en-IN" sz="3600" spc="-7" strike="noStrike">
                <a:solidFill>
                  <a:srgbClr val="073662"/>
                </a:solidFill>
                <a:latin typeface="Arial"/>
                <a:ea typeface="DejaVu Sans"/>
              </a:rPr>
              <a:t>Medical Decision</a:t>
            </a:r>
            <a:r>
              <a:rPr b="0" lang="en-IN" sz="3600" spc="-80" strike="noStrike">
                <a:solidFill>
                  <a:srgbClr val="073662"/>
                </a:solidFill>
                <a:latin typeface="Arial"/>
                <a:ea typeface="DejaVu Sans"/>
              </a:rPr>
              <a:t> </a:t>
            </a:r>
            <a:r>
              <a:rPr b="0" lang="en-IN" sz="3600" spc="-7" strike="noStrike">
                <a:solidFill>
                  <a:srgbClr val="073662"/>
                </a:solidFill>
                <a:latin typeface="Arial"/>
                <a:ea typeface="DejaVu Sans"/>
              </a:rPr>
              <a:t>Systems</a:t>
            </a:r>
            <a:endParaRPr b="0" lang="en-IN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CustomShape 1"/>
          <p:cNvSpPr/>
          <p:nvPr/>
        </p:nvSpPr>
        <p:spPr>
          <a:xfrm>
            <a:off x="0" y="957960"/>
            <a:ext cx="9142560" cy="5040"/>
          </a:xfrm>
          <a:custGeom>
            <a:avLst/>
            <a:gdLst/>
            <a:ahLst/>
            <a:rect l="l" t="t" r="r" b="b"/>
            <a:pathLst>
              <a:path w="9144000" h="6350">
                <a:moveTo>
                  <a:pt x="0" y="6295"/>
                </a:moveTo>
                <a:lnTo>
                  <a:pt x="9143981" y="0"/>
                </a:lnTo>
              </a:path>
            </a:pathLst>
          </a:custGeom>
          <a:noFill/>
          <a:ln w="19080">
            <a:solidFill>
              <a:srgbClr val="0b529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5" name="CustomShape 2"/>
          <p:cNvSpPr/>
          <p:nvPr/>
        </p:nvSpPr>
        <p:spPr>
          <a:xfrm>
            <a:off x="0" y="4320"/>
            <a:ext cx="9142560" cy="5040"/>
          </a:xfrm>
          <a:custGeom>
            <a:avLst/>
            <a:gdLst/>
            <a:ahLst/>
            <a:rect l="l" t="t" r="r" b="b"/>
            <a:pathLst>
              <a:path w="9144000" h="6350">
                <a:moveTo>
                  <a:pt x="0" y="6295"/>
                </a:moveTo>
                <a:lnTo>
                  <a:pt x="9143981" y="0"/>
                </a:lnTo>
              </a:path>
            </a:pathLst>
          </a:custGeom>
          <a:noFill/>
          <a:ln w="114120">
            <a:solidFill>
              <a:srgbClr val="0b529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6" name="CustomShape 3"/>
          <p:cNvSpPr/>
          <p:nvPr/>
        </p:nvSpPr>
        <p:spPr>
          <a:xfrm>
            <a:off x="308520" y="275400"/>
            <a:ext cx="2147400" cy="43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2800" spc="-7" strike="noStrike">
                <a:solidFill>
                  <a:srgbClr val="073662"/>
                </a:solidFill>
                <a:latin typeface="Cambria"/>
                <a:ea typeface="DejaVu Sans"/>
              </a:rPr>
              <a:t>Health</a:t>
            </a:r>
            <a:r>
              <a:rPr b="0" lang="en-IN" sz="2800" spc="-60" strike="noStrike">
                <a:solidFill>
                  <a:srgbClr val="073662"/>
                </a:solidFill>
                <a:latin typeface="Cambria"/>
                <a:ea typeface="DejaVu Sans"/>
              </a:rPr>
              <a:t> </a:t>
            </a:r>
            <a:r>
              <a:rPr b="0" lang="en-IN" sz="2800" spc="-12" strike="noStrike">
                <a:solidFill>
                  <a:srgbClr val="073662"/>
                </a:solidFill>
                <a:latin typeface="Cambria"/>
                <a:ea typeface="DejaVu Sans"/>
              </a:rPr>
              <a:t>graphs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357" name="CustomShape 4"/>
          <p:cNvSpPr/>
          <p:nvPr/>
        </p:nvSpPr>
        <p:spPr>
          <a:xfrm>
            <a:off x="315000" y="1188720"/>
            <a:ext cx="2974320" cy="11271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8" name="CustomShape 5"/>
          <p:cNvSpPr/>
          <p:nvPr/>
        </p:nvSpPr>
        <p:spPr>
          <a:xfrm>
            <a:off x="1591200" y="2454840"/>
            <a:ext cx="2971080" cy="21394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9" name="CustomShape 6"/>
          <p:cNvSpPr/>
          <p:nvPr/>
        </p:nvSpPr>
        <p:spPr>
          <a:xfrm>
            <a:off x="5601240" y="1076400"/>
            <a:ext cx="2731320" cy="178920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0" name="CustomShape 7"/>
          <p:cNvSpPr/>
          <p:nvPr/>
        </p:nvSpPr>
        <p:spPr>
          <a:xfrm>
            <a:off x="5735880" y="2982960"/>
            <a:ext cx="2826360" cy="1936080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CustomShape 1"/>
          <p:cNvSpPr/>
          <p:nvPr/>
        </p:nvSpPr>
        <p:spPr>
          <a:xfrm>
            <a:off x="308520" y="275400"/>
            <a:ext cx="658440" cy="43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2800" spc="-12" strike="noStrike">
                <a:solidFill>
                  <a:srgbClr val="073662"/>
                </a:solidFill>
                <a:latin typeface="Cambria"/>
                <a:ea typeface="DejaVu Sans"/>
              </a:rPr>
              <a:t>NLP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362" name="CustomShape 2"/>
          <p:cNvSpPr/>
          <p:nvPr/>
        </p:nvSpPr>
        <p:spPr>
          <a:xfrm>
            <a:off x="475200" y="1176480"/>
            <a:ext cx="3705120" cy="64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2560" bIns="0">
            <a:spAutoFit/>
          </a:bodyPr>
          <a:p>
            <a:pPr marL="379080" indent="-365760">
              <a:lnSpc>
                <a:spcPct val="100000"/>
              </a:lnSpc>
              <a:spcBef>
                <a:spcPts val="414"/>
              </a:spcBef>
              <a:buClr>
                <a:srgbClr val="595959"/>
              </a:buClr>
              <a:buFont typeface="Wingdings" charset="2"/>
              <a:buChar char=""/>
            </a:pP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Understanding what doctors</a:t>
            </a:r>
            <a:r>
              <a:rPr b="0" lang="en-IN" sz="1800" spc="-92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595959"/>
                </a:solidFill>
                <a:latin typeface="Arial"/>
                <a:ea typeface="DejaVu Sans"/>
              </a:rPr>
              <a:t>say</a:t>
            </a:r>
            <a:endParaRPr b="0" lang="en-IN" sz="1800" spc="-1" strike="noStrike">
              <a:latin typeface="Arial"/>
            </a:endParaRPr>
          </a:p>
          <a:p>
            <a:pPr marL="379080" indent="-365760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Font typeface="Wingdings" charset="2"/>
              <a:buChar char=""/>
            </a:pP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Understanding what patients</a:t>
            </a:r>
            <a:r>
              <a:rPr b="0" lang="en-IN" sz="1800" spc="-92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595959"/>
                </a:solidFill>
                <a:latin typeface="Arial"/>
                <a:ea typeface="DejaVu Sans"/>
              </a:rPr>
              <a:t>say</a:t>
            </a:r>
            <a:endParaRPr b="0" lang="en-IN" sz="1800" spc="-1" strike="noStrike">
              <a:latin typeface="Arial"/>
            </a:endParaRPr>
          </a:p>
        </p:txBody>
      </p:sp>
      <p:grpSp>
        <p:nvGrpSpPr>
          <p:cNvPr id="1363" name="Group 3"/>
          <p:cNvGrpSpPr/>
          <p:nvPr/>
        </p:nvGrpSpPr>
        <p:grpSpPr>
          <a:xfrm>
            <a:off x="204480" y="2089440"/>
            <a:ext cx="5693040" cy="2950200"/>
            <a:chOff x="204480" y="2089440"/>
            <a:chExt cx="5693040" cy="2950200"/>
          </a:xfrm>
        </p:grpSpPr>
        <p:sp>
          <p:nvSpPr>
            <p:cNvPr id="1364" name="CustomShape 4"/>
            <p:cNvSpPr/>
            <p:nvPr/>
          </p:nvSpPr>
          <p:spPr>
            <a:xfrm>
              <a:off x="2806560" y="2089440"/>
              <a:ext cx="3090960" cy="1795320"/>
            </a:xfrm>
            <a:prstGeom prst="rect">
              <a:avLst/>
            </a:prstGeom>
            <a:blipFill rotWithShape="0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5" name="CustomShape 5"/>
            <p:cNvSpPr/>
            <p:nvPr/>
          </p:nvSpPr>
          <p:spPr>
            <a:xfrm>
              <a:off x="204480" y="3410640"/>
              <a:ext cx="2622960" cy="162900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66" name="CustomShape 6"/>
          <p:cNvSpPr/>
          <p:nvPr/>
        </p:nvSpPr>
        <p:spPr>
          <a:xfrm>
            <a:off x="6367320" y="3164400"/>
            <a:ext cx="2647080" cy="188640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CustomShape 1"/>
          <p:cNvSpPr/>
          <p:nvPr/>
        </p:nvSpPr>
        <p:spPr>
          <a:xfrm>
            <a:off x="308520" y="275400"/>
            <a:ext cx="2948040" cy="43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2800" spc="-7" strike="noStrike">
                <a:solidFill>
                  <a:srgbClr val="073662"/>
                </a:solidFill>
                <a:latin typeface="Cambria"/>
                <a:ea typeface="DejaVu Sans"/>
              </a:rPr>
              <a:t>Diagnostic</a:t>
            </a:r>
            <a:r>
              <a:rPr b="0" lang="en-IN" sz="2800" spc="-55" strike="noStrike">
                <a:solidFill>
                  <a:srgbClr val="073662"/>
                </a:solidFill>
                <a:latin typeface="Cambria"/>
                <a:ea typeface="DejaVu Sans"/>
              </a:rPr>
              <a:t> </a:t>
            </a:r>
            <a:r>
              <a:rPr b="0" lang="en-IN" sz="2800" spc="-12" strike="noStrike">
                <a:solidFill>
                  <a:srgbClr val="073662"/>
                </a:solidFill>
                <a:latin typeface="Cambria"/>
                <a:ea typeface="DejaVu Sans"/>
              </a:rPr>
              <a:t>Systems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368" name="CustomShape 2"/>
          <p:cNvSpPr/>
          <p:nvPr/>
        </p:nvSpPr>
        <p:spPr>
          <a:xfrm>
            <a:off x="475200" y="1216440"/>
            <a:ext cx="5437800" cy="2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379080" indent="-365760">
              <a:lnSpc>
                <a:spcPct val="100000"/>
              </a:lnSpc>
              <a:spcBef>
                <a:spcPts val="99"/>
              </a:spcBef>
              <a:buClr>
                <a:srgbClr val="595959"/>
              </a:buClr>
              <a:buFont typeface="Wingdings" charset="2"/>
              <a:buChar char=""/>
            </a:pP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Building diagnostic </a:t>
            </a:r>
            <a:r>
              <a:rPr b="0" lang="en-IN" sz="1800" spc="-1" strike="noStrike">
                <a:solidFill>
                  <a:srgbClr val="595959"/>
                </a:solidFill>
                <a:latin typeface="Arial"/>
                <a:ea typeface="DejaVu Sans"/>
              </a:rPr>
              <a:t>systems </a:t>
            </a: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from data through</a:t>
            </a:r>
            <a:r>
              <a:rPr b="0" lang="en-IN" sz="1800" spc="-92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595959"/>
                </a:solidFill>
                <a:latin typeface="Arial"/>
                <a:ea typeface="DejaVu Sans"/>
              </a:rPr>
              <a:t>ML</a:t>
            </a:r>
            <a:endParaRPr b="0" lang="en-IN" sz="1800" spc="-1" strike="noStrike">
              <a:latin typeface="Arial"/>
            </a:endParaRPr>
          </a:p>
        </p:txBody>
      </p:sp>
      <p:grpSp>
        <p:nvGrpSpPr>
          <p:cNvPr id="1369" name="Group 3"/>
          <p:cNvGrpSpPr/>
          <p:nvPr/>
        </p:nvGrpSpPr>
        <p:grpSpPr>
          <a:xfrm>
            <a:off x="770040" y="1766520"/>
            <a:ext cx="4847400" cy="2986920"/>
            <a:chOff x="770040" y="1766520"/>
            <a:chExt cx="4847400" cy="2986920"/>
          </a:xfrm>
        </p:grpSpPr>
        <p:sp>
          <p:nvSpPr>
            <p:cNvPr id="1370" name="CustomShape 4"/>
            <p:cNvSpPr/>
            <p:nvPr/>
          </p:nvSpPr>
          <p:spPr>
            <a:xfrm>
              <a:off x="770040" y="2302920"/>
              <a:ext cx="3348360" cy="1945440"/>
            </a:xfrm>
            <a:prstGeom prst="rect">
              <a:avLst/>
            </a:prstGeom>
            <a:blipFill rotWithShape="0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1" name="CustomShape 5"/>
            <p:cNvSpPr/>
            <p:nvPr/>
          </p:nvSpPr>
          <p:spPr>
            <a:xfrm>
              <a:off x="2892240" y="1766520"/>
              <a:ext cx="2725200" cy="298692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72" name="CustomShape 6"/>
          <p:cNvSpPr/>
          <p:nvPr/>
        </p:nvSpPr>
        <p:spPr>
          <a:xfrm>
            <a:off x="5723280" y="1908000"/>
            <a:ext cx="2914920" cy="225216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CustomShape 1"/>
          <p:cNvSpPr/>
          <p:nvPr/>
        </p:nvSpPr>
        <p:spPr>
          <a:xfrm>
            <a:off x="308520" y="275400"/>
            <a:ext cx="1659240" cy="43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2800" spc="-7" strike="noStrike">
                <a:solidFill>
                  <a:srgbClr val="073662"/>
                </a:solidFill>
                <a:latin typeface="Cambria"/>
                <a:ea typeface="DejaVu Sans"/>
              </a:rPr>
              <a:t>Challenges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374" name="CustomShape 2"/>
          <p:cNvSpPr/>
          <p:nvPr/>
        </p:nvSpPr>
        <p:spPr>
          <a:xfrm>
            <a:off x="429120" y="1159920"/>
            <a:ext cx="7643880" cy="314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65880" bIns="0">
            <a:spAutoFit/>
          </a:bodyPr>
          <a:p>
            <a:pPr marL="424800" indent="-411480">
              <a:lnSpc>
                <a:spcPct val="100000"/>
              </a:lnSpc>
              <a:spcBef>
                <a:spcPts val="519"/>
              </a:spcBef>
              <a:buClr>
                <a:srgbClr val="595959"/>
              </a:buClr>
              <a:buFont typeface="Wingdings" charset="2"/>
              <a:buChar char=""/>
            </a:pPr>
            <a:r>
              <a:rPr b="0" lang="en-IN" sz="2400" spc="-7" strike="noStrike">
                <a:solidFill>
                  <a:srgbClr val="595959"/>
                </a:solidFill>
                <a:latin typeface="Arial"/>
                <a:ea typeface="DejaVu Sans"/>
              </a:rPr>
              <a:t>Algorithmic: e.g. </a:t>
            </a:r>
            <a:r>
              <a:rPr b="0" lang="en-IN" sz="2400" spc="-1" strike="noStrike">
                <a:solidFill>
                  <a:srgbClr val="595959"/>
                </a:solidFill>
                <a:latin typeface="Arial"/>
                <a:ea typeface="DejaVu Sans"/>
              </a:rPr>
              <a:t>combining </a:t>
            </a:r>
            <a:r>
              <a:rPr b="0" lang="en-IN" sz="2400" spc="-7" strike="noStrike">
                <a:solidFill>
                  <a:srgbClr val="595959"/>
                </a:solidFill>
                <a:latin typeface="Arial"/>
                <a:ea typeface="DejaVu Sans"/>
              </a:rPr>
              <a:t>expert </a:t>
            </a:r>
            <a:r>
              <a:rPr b="0" lang="en-IN" sz="2400" spc="-1" strike="noStrike">
                <a:solidFill>
                  <a:srgbClr val="595959"/>
                </a:solidFill>
                <a:latin typeface="Arial"/>
                <a:ea typeface="DejaVu Sans"/>
              </a:rPr>
              <a:t>rule-based </a:t>
            </a:r>
            <a:r>
              <a:rPr b="0" lang="en-IN" sz="2400" spc="-7" strike="noStrike">
                <a:solidFill>
                  <a:srgbClr val="595959"/>
                </a:solidFill>
                <a:latin typeface="Arial"/>
                <a:ea typeface="DejaVu Sans"/>
              </a:rPr>
              <a:t>and</a:t>
            </a:r>
            <a:r>
              <a:rPr b="0" lang="en-IN" sz="2400" spc="-100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2400" spc="-1" strike="noStrike">
                <a:solidFill>
                  <a:srgbClr val="595959"/>
                </a:solidFill>
                <a:latin typeface="Arial"/>
                <a:ea typeface="DejaVu Sans"/>
              </a:rPr>
              <a:t>ML</a:t>
            </a:r>
            <a:endParaRPr b="0" lang="en-IN" sz="2400" spc="-1" strike="noStrike">
              <a:latin typeface="Arial"/>
            </a:endParaRPr>
          </a:p>
          <a:p>
            <a:pPr marL="424800" indent="-411480">
              <a:lnSpc>
                <a:spcPct val="100000"/>
              </a:lnSpc>
              <a:spcBef>
                <a:spcPts val="420"/>
              </a:spcBef>
              <a:buClr>
                <a:srgbClr val="595959"/>
              </a:buClr>
              <a:buFont typeface="Wingdings" charset="2"/>
              <a:buChar char=""/>
            </a:pPr>
            <a:r>
              <a:rPr b="0" lang="en-IN" sz="2400" spc="-7" strike="noStrike">
                <a:solidFill>
                  <a:srgbClr val="595959"/>
                </a:solidFill>
                <a:latin typeface="Arial"/>
                <a:ea typeface="DejaVu Sans"/>
              </a:rPr>
              <a:t>Data: quality, </a:t>
            </a:r>
            <a:r>
              <a:rPr b="0" lang="en-IN" sz="2400" spc="-1" strike="noStrike">
                <a:solidFill>
                  <a:srgbClr val="595959"/>
                </a:solidFill>
                <a:latin typeface="Arial"/>
                <a:ea typeface="DejaVu Sans"/>
              </a:rPr>
              <a:t>sparsity, </a:t>
            </a:r>
            <a:r>
              <a:rPr b="0" lang="en-IN" sz="2400" spc="-7" strike="noStrike">
                <a:solidFill>
                  <a:srgbClr val="595959"/>
                </a:solidFill>
                <a:latin typeface="Arial"/>
                <a:ea typeface="DejaVu Sans"/>
              </a:rPr>
              <a:t>and bias in</a:t>
            </a:r>
            <a:r>
              <a:rPr b="0" lang="en-IN" sz="2400" spc="-32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2400" spc="-7" strike="noStrike">
                <a:solidFill>
                  <a:srgbClr val="595959"/>
                </a:solidFill>
                <a:latin typeface="Arial"/>
                <a:ea typeface="DejaVu Sans"/>
              </a:rPr>
              <a:t>data</a:t>
            </a:r>
            <a:endParaRPr b="0" lang="en-IN" sz="2400" spc="-1" strike="noStrike">
              <a:latin typeface="Arial"/>
            </a:endParaRPr>
          </a:p>
          <a:p>
            <a:pPr marL="424800" indent="-411480">
              <a:lnSpc>
                <a:spcPct val="114000"/>
              </a:lnSpc>
              <a:buClr>
                <a:srgbClr val="595959"/>
              </a:buClr>
              <a:buFont typeface="Wingdings" charset="2"/>
              <a:buChar char=""/>
            </a:pPr>
            <a:r>
              <a:rPr b="0" lang="en-IN" sz="2400" spc="-7" strike="noStrike">
                <a:solidFill>
                  <a:srgbClr val="595959"/>
                </a:solidFill>
                <a:latin typeface="Arial"/>
                <a:ea typeface="DejaVu Sans"/>
              </a:rPr>
              <a:t>UX: trustworthiness and engagement of the </a:t>
            </a:r>
            <a:r>
              <a:rPr b="0" lang="en-IN" sz="2400" spc="-1" strike="noStrike">
                <a:solidFill>
                  <a:srgbClr val="595959"/>
                </a:solidFill>
                <a:latin typeface="Arial"/>
                <a:ea typeface="DejaVu Sans"/>
              </a:rPr>
              <a:t>system,  </a:t>
            </a:r>
            <a:r>
              <a:rPr b="0" lang="en-IN" sz="2400" spc="-7" strike="noStrike">
                <a:solidFill>
                  <a:srgbClr val="595959"/>
                </a:solidFill>
                <a:latin typeface="Arial"/>
                <a:ea typeface="DejaVu Sans"/>
              </a:rPr>
              <a:t>incentives…</a:t>
            </a:r>
            <a:endParaRPr b="0" lang="en-IN" sz="2400" spc="-1" strike="noStrike">
              <a:latin typeface="Arial"/>
            </a:endParaRPr>
          </a:p>
          <a:p>
            <a:pPr marL="424800" indent="-411480">
              <a:lnSpc>
                <a:spcPct val="100000"/>
              </a:lnSpc>
              <a:spcBef>
                <a:spcPts val="420"/>
              </a:spcBef>
              <a:buClr>
                <a:srgbClr val="595959"/>
              </a:buClr>
              <a:buFont typeface="Wingdings" charset="2"/>
              <a:buChar char=""/>
            </a:pPr>
            <a:r>
              <a:rPr b="0" lang="en-IN" sz="2400" spc="-7" strike="noStrike">
                <a:solidFill>
                  <a:srgbClr val="595959"/>
                </a:solidFill>
                <a:latin typeface="Arial"/>
                <a:ea typeface="DejaVu Sans"/>
              </a:rPr>
              <a:t>Legal</a:t>
            </a:r>
            <a:endParaRPr b="0" lang="en-IN" sz="2400" spc="-1" strike="noStrike">
              <a:latin typeface="Arial"/>
            </a:endParaRPr>
          </a:p>
          <a:p>
            <a:pPr marL="424800" indent="-411480">
              <a:lnSpc>
                <a:spcPct val="100000"/>
              </a:lnSpc>
              <a:spcBef>
                <a:spcPts val="420"/>
              </a:spcBef>
              <a:buClr>
                <a:srgbClr val="595959"/>
              </a:buClr>
              <a:buFont typeface="Wingdings" charset="2"/>
              <a:buChar char=""/>
            </a:pPr>
            <a:r>
              <a:rPr b="0" lang="en-IN" sz="2400" spc="-1" strike="noStrike">
                <a:solidFill>
                  <a:srgbClr val="595959"/>
                </a:solidFill>
                <a:latin typeface="Arial"/>
                <a:ea typeface="DejaVu Sans"/>
              </a:rPr>
              <a:t>…</a:t>
            </a:r>
            <a:endParaRPr b="0" lang="en-IN" sz="2400" spc="-1" strike="noStrike">
              <a:latin typeface="Arial"/>
            </a:endParaRPr>
          </a:p>
          <a:p>
            <a:pPr marL="630720" algn="ctr">
              <a:lnSpc>
                <a:spcPct val="100000"/>
              </a:lnSpc>
              <a:spcBef>
                <a:spcPts val="1996"/>
              </a:spcBef>
            </a:pPr>
            <a:r>
              <a:rPr b="0" lang="en-IN" sz="2400" spc="-7" strike="noStrike">
                <a:solidFill>
                  <a:srgbClr val="595959"/>
                </a:solidFill>
                <a:latin typeface="Arial"/>
                <a:ea typeface="DejaVu Sans"/>
              </a:rPr>
              <a:t>It’s about time we overcome all of</a:t>
            </a:r>
            <a:r>
              <a:rPr b="0" lang="en-IN" sz="2400" spc="-46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2400" spc="-7" strike="noStrike">
                <a:solidFill>
                  <a:srgbClr val="595959"/>
                </a:solidFill>
                <a:latin typeface="Arial"/>
                <a:ea typeface="DejaVu Sans"/>
              </a:rPr>
              <a:t>these.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CustomShape 1"/>
          <p:cNvSpPr/>
          <p:nvPr/>
        </p:nvSpPr>
        <p:spPr>
          <a:xfrm>
            <a:off x="308520" y="275400"/>
            <a:ext cx="1850760" cy="43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2800" spc="-7" strike="noStrike">
                <a:solidFill>
                  <a:srgbClr val="073662"/>
                </a:solidFill>
                <a:latin typeface="Cambria"/>
                <a:ea typeface="DejaVu Sans"/>
              </a:rPr>
              <a:t>Conclusions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376" name="CustomShape 2"/>
          <p:cNvSpPr/>
          <p:nvPr/>
        </p:nvSpPr>
        <p:spPr>
          <a:xfrm>
            <a:off x="475200" y="1176480"/>
            <a:ext cx="8096040" cy="258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379080" indent="-365760">
              <a:lnSpc>
                <a:spcPct val="114000"/>
              </a:lnSpc>
              <a:spcBef>
                <a:spcPts val="99"/>
              </a:spcBef>
              <a:buClr>
                <a:srgbClr val="595959"/>
              </a:buClr>
              <a:buFont typeface="Wingdings" charset="2"/>
              <a:buChar char=""/>
            </a:pPr>
            <a:r>
              <a:rPr b="0" lang="en-IN" sz="1800" spc="-1" strike="noStrike">
                <a:solidFill>
                  <a:srgbClr val="595959"/>
                </a:solidFill>
                <a:latin typeface="Arial"/>
                <a:ea typeface="DejaVu Sans"/>
              </a:rPr>
              <a:t>Medicine/healthcare </a:t>
            </a: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is one of the areas in </a:t>
            </a:r>
            <a:r>
              <a:rPr b="0" lang="en-IN" sz="1800" spc="-1" strike="noStrike">
                <a:solidFill>
                  <a:srgbClr val="595959"/>
                </a:solidFill>
                <a:latin typeface="Arial"/>
                <a:ea typeface="DejaVu Sans"/>
              </a:rPr>
              <a:t>society </a:t>
            </a: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that </a:t>
            </a:r>
            <a:r>
              <a:rPr b="0" lang="en-IN" sz="1800" spc="-1" strike="noStrike">
                <a:solidFill>
                  <a:srgbClr val="595959"/>
                </a:solidFill>
                <a:latin typeface="Arial"/>
                <a:ea typeface="DejaVu Sans"/>
              </a:rPr>
              <a:t>can </a:t>
            </a: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benefit </a:t>
            </a:r>
            <a:r>
              <a:rPr b="0" lang="en-IN" sz="1800" spc="-1" strike="noStrike">
                <a:solidFill>
                  <a:srgbClr val="595959"/>
                </a:solidFill>
                <a:latin typeface="Arial"/>
                <a:ea typeface="DejaVu Sans"/>
              </a:rPr>
              <a:t>most </a:t>
            </a: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from  technology in general and algorithmic approaches in</a:t>
            </a:r>
            <a:r>
              <a:rPr b="0" lang="en-IN" sz="1800" spc="-26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particular</a:t>
            </a:r>
            <a:endParaRPr b="0" lang="en-IN" sz="1800" spc="-1" strike="noStrike">
              <a:latin typeface="Arial"/>
            </a:endParaRPr>
          </a:p>
          <a:p>
            <a:pPr marL="379080" indent="-365760">
              <a:lnSpc>
                <a:spcPct val="100000"/>
              </a:lnSpc>
              <a:spcBef>
                <a:spcPts val="315"/>
              </a:spcBef>
              <a:buClr>
                <a:srgbClr val="595959"/>
              </a:buClr>
              <a:buFont typeface="Wingdings" charset="2"/>
              <a:buChar char=""/>
            </a:pPr>
            <a:r>
              <a:rPr b="0" lang="en-IN" sz="1800" spc="-1" strike="noStrike">
                <a:solidFill>
                  <a:srgbClr val="595959"/>
                </a:solidFill>
                <a:latin typeface="Arial"/>
                <a:ea typeface="DejaVu Sans"/>
              </a:rPr>
              <a:t>Medicine </a:t>
            </a: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has </a:t>
            </a:r>
            <a:r>
              <a:rPr b="0" lang="en-IN" sz="1800" spc="-1" strike="noStrike">
                <a:solidFill>
                  <a:srgbClr val="595959"/>
                </a:solidFill>
                <a:latin typeface="Arial"/>
                <a:ea typeface="DejaVu Sans"/>
              </a:rPr>
              <a:t>many similarities </a:t>
            </a: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to </a:t>
            </a:r>
            <a:r>
              <a:rPr b="0" lang="en-IN" sz="1800" spc="-1" strike="noStrike">
                <a:solidFill>
                  <a:srgbClr val="595959"/>
                </a:solidFill>
                <a:latin typeface="Arial"/>
                <a:ea typeface="DejaVu Sans"/>
              </a:rPr>
              <a:t>recommender</a:t>
            </a:r>
            <a:r>
              <a:rPr b="0" lang="en-IN" sz="1800" spc="-35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595959"/>
                </a:solidFill>
                <a:latin typeface="Arial"/>
                <a:ea typeface="DejaVu Sans"/>
              </a:rPr>
              <a:t>systems</a:t>
            </a:r>
            <a:endParaRPr b="0" lang="en-IN" sz="1800" spc="-1" strike="noStrike">
              <a:latin typeface="Arial"/>
            </a:endParaRPr>
          </a:p>
          <a:p>
            <a:pPr lvl="1" marL="836280" indent="-335160">
              <a:lnSpc>
                <a:spcPct val="100000"/>
              </a:lnSpc>
              <a:spcBef>
                <a:spcPts val="329"/>
              </a:spcBef>
              <a:buClr>
                <a:srgbClr val="595959"/>
              </a:buClr>
              <a:buFont typeface="Wingdings 2" charset="2"/>
              <a:buChar char=""/>
            </a:pP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Importance of data </a:t>
            </a:r>
            <a:r>
              <a:rPr b="0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(both </a:t>
            </a: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big and</a:t>
            </a:r>
            <a:r>
              <a:rPr b="0" lang="en-IN" sz="1400" spc="-15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small)</a:t>
            </a:r>
            <a:endParaRPr b="0" lang="en-IN" sz="1400" spc="-1" strike="noStrike">
              <a:latin typeface="Arial"/>
            </a:endParaRPr>
          </a:p>
          <a:p>
            <a:pPr lvl="1" marL="836280" indent="-335160">
              <a:lnSpc>
                <a:spcPct val="100000"/>
              </a:lnSpc>
              <a:spcBef>
                <a:spcPts val="269"/>
              </a:spcBef>
              <a:buClr>
                <a:srgbClr val="595959"/>
              </a:buClr>
              <a:buFont typeface="Wingdings 2" charset="2"/>
              <a:buChar char=""/>
            </a:pP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Content and </a:t>
            </a:r>
            <a:r>
              <a:rPr b="0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collaborative</a:t>
            </a:r>
            <a:r>
              <a:rPr b="0" lang="en-IN" sz="1400" spc="-12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approaches</a:t>
            </a:r>
            <a:endParaRPr b="0" lang="en-IN" sz="1400" spc="-1" strike="noStrike">
              <a:latin typeface="Arial"/>
            </a:endParaRPr>
          </a:p>
          <a:p>
            <a:pPr lvl="1" marL="836280" indent="-335160">
              <a:lnSpc>
                <a:spcPct val="100000"/>
              </a:lnSpc>
              <a:spcBef>
                <a:spcPts val="269"/>
              </a:spcBef>
              <a:buClr>
                <a:srgbClr val="595959"/>
              </a:buClr>
              <a:buFont typeface="Wingdings 2" charset="2"/>
              <a:buChar char=""/>
            </a:pP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Importance of UI/UX </a:t>
            </a:r>
            <a:r>
              <a:rPr b="0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(e.g. </a:t>
            </a: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user understanding, feedback, and</a:t>
            </a:r>
            <a:r>
              <a:rPr b="0" lang="en-IN" sz="1400" spc="-26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explanations)</a:t>
            </a:r>
            <a:endParaRPr b="0" lang="en-IN" sz="1400" spc="-1" strike="noStrike">
              <a:latin typeface="Arial"/>
            </a:endParaRPr>
          </a:p>
          <a:p>
            <a:pPr lvl="1" marL="836280" indent="-335160">
              <a:lnSpc>
                <a:spcPct val="100000"/>
              </a:lnSpc>
              <a:spcBef>
                <a:spcPts val="269"/>
              </a:spcBef>
              <a:buClr>
                <a:srgbClr val="595959"/>
              </a:buClr>
              <a:buFont typeface="Wingdings 2" charset="2"/>
              <a:buChar char=""/>
            </a:pP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Evaluation has to be </a:t>
            </a:r>
            <a:r>
              <a:rPr b="0" lang="en-IN" sz="1400" spc="-1" strike="noStrike">
                <a:solidFill>
                  <a:srgbClr val="595959"/>
                </a:solidFill>
                <a:latin typeface="Arial"/>
                <a:ea typeface="DejaVu Sans"/>
              </a:rPr>
              <a:t>sensitive </a:t>
            </a: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to overall optimization</a:t>
            </a:r>
            <a:r>
              <a:rPr b="0" lang="en-IN" sz="1400" spc="-21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400" spc="-7" strike="noStrike">
                <a:solidFill>
                  <a:srgbClr val="595959"/>
                </a:solidFill>
                <a:latin typeface="Arial"/>
                <a:ea typeface="DejaVu Sans"/>
              </a:rPr>
              <a:t>problem</a:t>
            </a:r>
            <a:endParaRPr b="0" lang="en-IN" sz="1400" spc="-1" strike="noStrike">
              <a:latin typeface="Arial"/>
            </a:endParaRPr>
          </a:p>
          <a:p>
            <a:pPr marL="379080" indent="-365760">
              <a:lnSpc>
                <a:spcPts val="2469"/>
              </a:lnSpc>
              <a:spcBef>
                <a:spcPts val="74"/>
              </a:spcBef>
              <a:buClr>
                <a:srgbClr val="595959"/>
              </a:buClr>
              <a:buFont typeface="Wingdings" charset="2"/>
              <a:buChar char=""/>
            </a:pP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Huge opportunity, great </a:t>
            </a:r>
            <a:r>
              <a:rPr b="0" lang="en-IN" sz="1800" spc="-1" strike="noStrike">
                <a:solidFill>
                  <a:srgbClr val="595959"/>
                </a:solidFill>
                <a:latin typeface="Arial"/>
                <a:ea typeface="DejaVu Sans"/>
              </a:rPr>
              <a:t>mission: </a:t>
            </a: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looking forward to </a:t>
            </a:r>
            <a:r>
              <a:rPr b="0" lang="en-IN" sz="1800" spc="-1" strike="noStrike">
                <a:solidFill>
                  <a:srgbClr val="595959"/>
                </a:solidFill>
                <a:latin typeface="Arial"/>
                <a:ea typeface="DejaVu Sans"/>
              </a:rPr>
              <a:t>many </a:t>
            </a: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advances that will  </a:t>
            </a:r>
            <a:r>
              <a:rPr b="0" lang="en-IN" sz="1800" spc="-1" strike="noStrike">
                <a:solidFill>
                  <a:srgbClr val="595959"/>
                </a:solidFill>
                <a:latin typeface="Arial"/>
                <a:ea typeface="DejaVu Sans"/>
              </a:rPr>
              <a:t>save millions </a:t>
            </a:r>
            <a:r>
              <a:rPr b="0" lang="en-IN" sz="1800" spc="-7" strike="noStrike">
                <a:solidFill>
                  <a:srgbClr val="595959"/>
                </a:solidFill>
                <a:latin typeface="Arial"/>
                <a:ea typeface="DejaVu Sans"/>
              </a:rPr>
              <a:t>of lives in the next few</a:t>
            </a:r>
            <a:r>
              <a:rPr b="0" lang="en-IN" sz="1800" spc="-26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595959"/>
                </a:solidFill>
                <a:latin typeface="Arial"/>
                <a:ea typeface="DejaVu Sans"/>
              </a:rPr>
              <a:t>years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CustomShape 1"/>
          <p:cNvSpPr/>
          <p:nvPr/>
        </p:nvSpPr>
        <p:spPr>
          <a:xfrm>
            <a:off x="521280" y="1192680"/>
            <a:ext cx="8225640" cy="412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9240" bIns="0">
            <a:spAutoFit/>
          </a:bodyPr>
          <a:p>
            <a:pPr marL="332640" indent="-319320">
              <a:lnSpc>
                <a:spcPct val="100000"/>
              </a:lnSpc>
              <a:spcBef>
                <a:spcPts val="309"/>
              </a:spcBef>
              <a:buClr>
                <a:srgbClr val="595959"/>
              </a:buClr>
              <a:buFont typeface="Wingdings" charset="2"/>
              <a:buChar char=""/>
            </a:pPr>
            <a:r>
              <a:rPr b="0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“</a:t>
            </a:r>
            <a:r>
              <a:rPr b="0" i="1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Probabilistic diagnosis using </a:t>
            </a:r>
            <a:r>
              <a:rPr b="0" i="1" lang="en-IN" sz="1200" spc="-1" strike="noStrike">
                <a:solidFill>
                  <a:srgbClr val="595959"/>
                </a:solidFill>
                <a:latin typeface="Arial"/>
                <a:ea typeface="DejaVu Sans"/>
              </a:rPr>
              <a:t>a reformulation </a:t>
            </a:r>
            <a:r>
              <a:rPr b="0" i="1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of the INTERNIST-1/QMR </a:t>
            </a:r>
            <a:r>
              <a:rPr b="0" i="1" lang="en-IN" sz="1200" spc="-1" strike="noStrike">
                <a:solidFill>
                  <a:srgbClr val="595959"/>
                </a:solidFill>
                <a:latin typeface="Arial"/>
                <a:ea typeface="DejaVu Sans"/>
              </a:rPr>
              <a:t>knowledge </a:t>
            </a:r>
            <a:r>
              <a:rPr b="0" i="1" lang="en-IN" sz="1200" spc="1" strike="noStrike">
                <a:solidFill>
                  <a:srgbClr val="595959"/>
                </a:solidFill>
                <a:latin typeface="Arial"/>
                <a:ea typeface="DejaVu Sans"/>
              </a:rPr>
              <a:t>base</a:t>
            </a:r>
            <a:r>
              <a:rPr b="0" lang="en-IN" sz="1200" spc="1" strike="noStrike">
                <a:solidFill>
                  <a:srgbClr val="595959"/>
                </a:solidFill>
                <a:latin typeface="Arial"/>
                <a:ea typeface="DejaVu Sans"/>
              </a:rPr>
              <a:t>” </a:t>
            </a:r>
            <a:r>
              <a:rPr b="0" lang="en-IN" sz="1200" spc="-1" strike="noStrike">
                <a:solidFill>
                  <a:srgbClr val="595959"/>
                </a:solidFill>
                <a:latin typeface="Arial"/>
                <a:ea typeface="DejaVu Sans"/>
              </a:rPr>
              <a:t>. </a:t>
            </a:r>
            <a:r>
              <a:rPr b="0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Shwe et al.</a:t>
            </a:r>
            <a:r>
              <a:rPr b="0" lang="en-IN" sz="1200" spc="-60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1991.</a:t>
            </a:r>
            <a:endParaRPr b="0" lang="en-IN" sz="1200" spc="-1" strike="noStrike">
              <a:latin typeface="Arial"/>
            </a:endParaRPr>
          </a:p>
          <a:p>
            <a:pPr marL="332640" indent="-319320">
              <a:lnSpc>
                <a:spcPct val="100000"/>
              </a:lnSpc>
              <a:spcBef>
                <a:spcPts val="210"/>
              </a:spcBef>
              <a:buClr>
                <a:srgbClr val="595959"/>
              </a:buClr>
              <a:buFont typeface="Wingdings" charset="2"/>
              <a:buChar char=""/>
            </a:pPr>
            <a:r>
              <a:rPr b="0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“</a:t>
            </a:r>
            <a:r>
              <a:rPr b="0" i="1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Computer-assisted diagnostic decision </a:t>
            </a:r>
            <a:r>
              <a:rPr b="0" i="1" lang="en-IN" sz="1200" spc="-1" strike="noStrike">
                <a:solidFill>
                  <a:srgbClr val="595959"/>
                </a:solidFill>
                <a:latin typeface="Arial"/>
                <a:ea typeface="DejaVu Sans"/>
              </a:rPr>
              <a:t>support: </a:t>
            </a:r>
            <a:r>
              <a:rPr b="0" i="1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history, </a:t>
            </a:r>
            <a:r>
              <a:rPr b="0" i="1" lang="en-IN" sz="1200" spc="-1" strike="noStrike">
                <a:solidFill>
                  <a:srgbClr val="595959"/>
                </a:solidFill>
                <a:latin typeface="Arial"/>
                <a:ea typeface="DejaVu Sans"/>
              </a:rPr>
              <a:t>challenges, </a:t>
            </a:r>
            <a:r>
              <a:rPr b="0" i="1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and possible paths </a:t>
            </a:r>
            <a:r>
              <a:rPr b="0" i="1" lang="en-IN" sz="1200" spc="-1" strike="noStrike">
                <a:solidFill>
                  <a:srgbClr val="595959"/>
                </a:solidFill>
                <a:latin typeface="Arial"/>
                <a:ea typeface="DejaVu Sans"/>
              </a:rPr>
              <a:t>forward</a:t>
            </a:r>
            <a:r>
              <a:rPr b="0" lang="en-IN" sz="1200" spc="-1" strike="noStrike">
                <a:solidFill>
                  <a:srgbClr val="595959"/>
                </a:solidFill>
                <a:latin typeface="Arial"/>
                <a:ea typeface="DejaVu Sans"/>
              </a:rPr>
              <a:t>” Miller.</a:t>
            </a:r>
            <a:r>
              <a:rPr b="0" lang="en-IN" sz="1200" spc="-46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2009.</a:t>
            </a:r>
            <a:endParaRPr b="0" lang="en-IN" sz="1200" spc="-1" strike="noStrike">
              <a:latin typeface="Arial"/>
            </a:endParaRPr>
          </a:p>
          <a:p>
            <a:pPr marL="332640" indent="-319320">
              <a:lnSpc>
                <a:spcPct val="100000"/>
              </a:lnSpc>
              <a:spcBef>
                <a:spcPts val="210"/>
              </a:spcBef>
              <a:buClr>
                <a:srgbClr val="595959"/>
              </a:buClr>
              <a:buFont typeface="Wingdings" charset="2"/>
              <a:buChar char=""/>
            </a:pPr>
            <a:r>
              <a:rPr b="0" lang="en-IN" sz="1200" spc="-1" strike="noStrike">
                <a:solidFill>
                  <a:srgbClr val="595959"/>
                </a:solidFill>
                <a:latin typeface="Arial"/>
                <a:ea typeface="DejaVu Sans"/>
              </a:rPr>
              <a:t>“</a:t>
            </a:r>
            <a:r>
              <a:rPr b="0" i="1" lang="en-IN" sz="1200" spc="-1" strike="noStrike">
                <a:solidFill>
                  <a:srgbClr val="595959"/>
                </a:solidFill>
                <a:latin typeface="Arial"/>
                <a:ea typeface="DejaVu Sans"/>
              </a:rPr>
              <a:t>Mining </a:t>
            </a:r>
            <a:r>
              <a:rPr b="0" i="1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Biomedical Ontologies and Data Using RDF </a:t>
            </a:r>
            <a:r>
              <a:rPr b="0" i="1" lang="en-IN" sz="1200" spc="-1" strike="noStrike">
                <a:solidFill>
                  <a:srgbClr val="595959"/>
                </a:solidFill>
                <a:latin typeface="Arial"/>
                <a:ea typeface="DejaVu Sans"/>
              </a:rPr>
              <a:t>Hypergraphs</a:t>
            </a:r>
            <a:r>
              <a:rPr b="0" lang="en-IN" sz="1200" spc="-1" strike="noStrike">
                <a:solidFill>
                  <a:srgbClr val="595959"/>
                </a:solidFill>
                <a:latin typeface="Arial"/>
                <a:ea typeface="DejaVu Sans"/>
              </a:rPr>
              <a:t>” </a:t>
            </a:r>
            <a:r>
              <a:rPr b="0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Liu et al.</a:t>
            </a:r>
            <a:r>
              <a:rPr b="0" lang="en-IN" sz="1200" spc="-26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2013.</a:t>
            </a:r>
            <a:endParaRPr b="0" lang="en-IN" sz="1200" spc="-1" strike="noStrike">
              <a:latin typeface="Arial"/>
            </a:endParaRPr>
          </a:p>
          <a:p>
            <a:pPr marL="332640" indent="-319320">
              <a:lnSpc>
                <a:spcPct val="100000"/>
              </a:lnSpc>
              <a:spcBef>
                <a:spcPts val="210"/>
              </a:spcBef>
              <a:buClr>
                <a:srgbClr val="595959"/>
              </a:buClr>
              <a:buFont typeface="Wingdings" charset="2"/>
              <a:buChar char=""/>
            </a:pPr>
            <a:r>
              <a:rPr b="0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“</a:t>
            </a:r>
            <a:r>
              <a:rPr b="0" i="1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Health Recommender Systems: Concepts, Requirements, Technical Basics </a:t>
            </a:r>
            <a:r>
              <a:rPr b="0" i="1" lang="en-IN" sz="1200" spc="-1" strike="noStrike">
                <a:solidFill>
                  <a:srgbClr val="595959"/>
                </a:solidFill>
                <a:latin typeface="Arial"/>
                <a:ea typeface="DejaVu Sans"/>
              </a:rPr>
              <a:t>&amp; Challenges</a:t>
            </a:r>
            <a:r>
              <a:rPr b="0" lang="en-IN" sz="1200" spc="-1" strike="noStrike">
                <a:solidFill>
                  <a:srgbClr val="595959"/>
                </a:solidFill>
                <a:latin typeface="Arial"/>
                <a:ea typeface="DejaVu Sans"/>
              </a:rPr>
              <a:t>”, </a:t>
            </a:r>
            <a:r>
              <a:rPr b="0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Wiesner </a:t>
            </a:r>
            <a:r>
              <a:rPr b="0" lang="en-IN" sz="1200" spc="-1" strike="noStrike">
                <a:solidFill>
                  <a:srgbClr val="595959"/>
                </a:solidFill>
                <a:latin typeface="Arial"/>
                <a:ea typeface="DejaVu Sans"/>
              </a:rPr>
              <a:t>&amp; </a:t>
            </a:r>
            <a:r>
              <a:rPr b="0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Pfeifer,</a:t>
            </a:r>
            <a:r>
              <a:rPr b="0" lang="en-IN" sz="1200" spc="-41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2014.</a:t>
            </a:r>
            <a:endParaRPr b="0" lang="en-IN" sz="1200" spc="-1" strike="noStrike">
              <a:latin typeface="Arial"/>
            </a:endParaRPr>
          </a:p>
          <a:p>
            <a:pPr marL="332640" indent="-319320">
              <a:lnSpc>
                <a:spcPct val="100000"/>
              </a:lnSpc>
              <a:spcBef>
                <a:spcPts val="210"/>
              </a:spcBef>
              <a:buClr>
                <a:srgbClr val="595959"/>
              </a:buClr>
              <a:buFont typeface="Wingdings" charset="2"/>
              <a:buChar char=""/>
            </a:pPr>
            <a:r>
              <a:rPr b="0" lang="en-IN" sz="1200" spc="-1" strike="noStrike">
                <a:solidFill>
                  <a:srgbClr val="595959"/>
                </a:solidFill>
                <a:latin typeface="Arial"/>
                <a:ea typeface="DejaVu Sans"/>
              </a:rPr>
              <a:t>“</a:t>
            </a:r>
            <a:r>
              <a:rPr b="0" i="1" lang="en-IN" sz="1200" spc="-1" strike="noStrike">
                <a:solidFill>
                  <a:srgbClr val="595959"/>
                </a:solidFill>
                <a:latin typeface="Arial"/>
                <a:ea typeface="DejaVu Sans"/>
              </a:rPr>
              <a:t>A </a:t>
            </a:r>
            <a:r>
              <a:rPr b="0" i="1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‘Green Button’ For Using Aggregate Patient Data At The Point Of Care</a:t>
            </a:r>
            <a:r>
              <a:rPr b="0" i="1" lang="en-IN" sz="1200" spc="-245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200" spc="-1" strike="noStrike">
                <a:solidFill>
                  <a:srgbClr val="595959"/>
                </a:solidFill>
                <a:latin typeface="Arial"/>
                <a:ea typeface="DejaVu Sans"/>
              </a:rPr>
              <a:t>” </a:t>
            </a:r>
            <a:r>
              <a:rPr b="0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Longhurst et al. 2014.</a:t>
            </a:r>
            <a:endParaRPr b="0" lang="en-IN" sz="1200" spc="-1" strike="noStrike">
              <a:latin typeface="Arial"/>
            </a:endParaRPr>
          </a:p>
          <a:p>
            <a:pPr marL="332640" indent="-319320">
              <a:lnSpc>
                <a:spcPct val="100000"/>
              </a:lnSpc>
              <a:spcBef>
                <a:spcPts val="210"/>
              </a:spcBef>
              <a:buClr>
                <a:srgbClr val="595959"/>
              </a:buClr>
              <a:buFont typeface="Wingdings" charset="2"/>
              <a:buChar char=""/>
            </a:pPr>
            <a:r>
              <a:rPr b="0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“</a:t>
            </a:r>
            <a:r>
              <a:rPr b="0" i="1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Building the graph of </a:t>
            </a:r>
            <a:r>
              <a:rPr b="0" i="1" lang="en-IN" sz="1200" spc="-1" strike="noStrike">
                <a:solidFill>
                  <a:srgbClr val="595959"/>
                </a:solidFill>
                <a:latin typeface="Arial"/>
                <a:ea typeface="DejaVu Sans"/>
              </a:rPr>
              <a:t>medicine </a:t>
            </a:r>
            <a:r>
              <a:rPr b="0" i="1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from </a:t>
            </a:r>
            <a:r>
              <a:rPr b="0" i="1" lang="en-IN" sz="1200" spc="-1" strike="noStrike">
                <a:solidFill>
                  <a:srgbClr val="595959"/>
                </a:solidFill>
                <a:latin typeface="Arial"/>
                <a:ea typeface="DejaVu Sans"/>
              </a:rPr>
              <a:t>millions </a:t>
            </a:r>
            <a:r>
              <a:rPr b="0" i="1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of </a:t>
            </a:r>
            <a:r>
              <a:rPr b="0" i="1" lang="en-IN" sz="1200" spc="-1" strike="noStrike">
                <a:solidFill>
                  <a:srgbClr val="595959"/>
                </a:solidFill>
                <a:latin typeface="Arial"/>
                <a:ea typeface="DejaVu Sans"/>
              </a:rPr>
              <a:t>clinical narratives</a:t>
            </a:r>
            <a:r>
              <a:rPr b="0" lang="en-IN" sz="1200" spc="-1" strike="noStrike">
                <a:solidFill>
                  <a:srgbClr val="595959"/>
                </a:solidFill>
                <a:latin typeface="Arial"/>
                <a:ea typeface="DejaVu Sans"/>
              </a:rPr>
              <a:t>” </a:t>
            </a:r>
            <a:r>
              <a:rPr b="0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Finlayson et al.</a:t>
            </a:r>
            <a:r>
              <a:rPr b="0" lang="en-IN" sz="1200" spc="-41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2014.</a:t>
            </a:r>
            <a:endParaRPr b="0" lang="en-IN" sz="1200" spc="-1" strike="noStrike">
              <a:latin typeface="Arial"/>
            </a:endParaRPr>
          </a:p>
          <a:p>
            <a:pPr marL="332640" indent="-319320">
              <a:lnSpc>
                <a:spcPct val="100000"/>
              </a:lnSpc>
              <a:spcBef>
                <a:spcPts val="210"/>
              </a:spcBef>
              <a:buClr>
                <a:srgbClr val="595959"/>
              </a:buClr>
              <a:buFont typeface="Wingdings" charset="2"/>
              <a:buChar char=""/>
            </a:pPr>
            <a:r>
              <a:rPr b="0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“</a:t>
            </a:r>
            <a:r>
              <a:rPr b="0" i="1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Comparison of Physician and Computer Diagnostic </a:t>
            </a:r>
            <a:r>
              <a:rPr b="0" i="1" lang="en-IN" sz="1200" spc="-1" strike="noStrike">
                <a:solidFill>
                  <a:srgbClr val="595959"/>
                </a:solidFill>
                <a:latin typeface="Arial"/>
                <a:ea typeface="DejaVu Sans"/>
              </a:rPr>
              <a:t>Accuracy</a:t>
            </a:r>
            <a:r>
              <a:rPr b="0" lang="en-IN" sz="1200" spc="-1" strike="noStrike">
                <a:solidFill>
                  <a:srgbClr val="595959"/>
                </a:solidFill>
                <a:latin typeface="Arial"/>
                <a:ea typeface="DejaVu Sans"/>
              </a:rPr>
              <a:t>” </a:t>
            </a:r>
            <a:r>
              <a:rPr b="0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Semigran et al.</a:t>
            </a:r>
            <a:r>
              <a:rPr b="0" lang="en-IN" sz="1200" spc="-21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2016.</a:t>
            </a:r>
            <a:endParaRPr b="0" lang="en-IN" sz="1200" spc="-1" strike="noStrike">
              <a:latin typeface="Arial"/>
            </a:endParaRPr>
          </a:p>
          <a:p>
            <a:pPr marL="332640" indent="-319320">
              <a:lnSpc>
                <a:spcPct val="100000"/>
              </a:lnSpc>
              <a:spcBef>
                <a:spcPts val="210"/>
              </a:spcBef>
              <a:buClr>
                <a:srgbClr val="595959"/>
              </a:buClr>
              <a:buFont typeface="Wingdings" charset="2"/>
              <a:buChar char=""/>
            </a:pPr>
            <a:r>
              <a:rPr b="0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“</a:t>
            </a:r>
            <a:r>
              <a:rPr b="0" i="1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Identifiable Phenotyping using Constrained Non-Negative </a:t>
            </a:r>
            <a:r>
              <a:rPr b="0" i="1" lang="en-IN" sz="1200" spc="-1" strike="noStrike">
                <a:solidFill>
                  <a:srgbClr val="595959"/>
                </a:solidFill>
                <a:latin typeface="Arial"/>
                <a:ea typeface="DejaVu Sans"/>
              </a:rPr>
              <a:t>Matrix Factorization</a:t>
            </a:r>
            <a:r>
              <a:rPr b="0" lang="en-IN" sz="1200" spc="-1" strike="noStrike">
                <a:solidFill>
                  <a:srgbClr val="595959"/>
                </a:solidFill>
                <a:latin typeface="Arial"/>
                <a:ea typeface="DejaVu Sans"/>
              </a:rPr>
              <a:t>”. Joshi </a:t>
            </a:r>
            <a:r>
              <a:rPr b="0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et al.</a:t>
            </a:r>
            <a:r>
              <a:rPr b="0" lang="en-IN" sz="1200" spc="-35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2016.</a:t>
            </a:r>
            <a:endParaRPr b="0" lang="en-IN" sz="1200" spc="-1" strike="noStrike">
              <a:latin typeface="Arial"/>
            </a:endParaRPr>
          </a:p>
          <a:p>
            <a:pPr marL="332640" indent="-319320">
              <a:lnSpc>
                <a:spcPct val="100000"/>
              </a:lnSpc>
              <a:spcBef>
                <a:spcPts val="210"/>
              </a:spcBef>
              <a:buClr>
                <a:srgbClr val="595959"/>
              </a:buClr>
              <a:buFont typeface="Wingdings" charset="2"/>
              <a:buChar char=""/>
            </a:pPr>
            <a:r>
              <a:rPr b="0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“</a:t>
            </a:r>
            <a:r>
              <a:rPr b="0" i="1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Clinical Tagging with </a:t>
            </a:r>
            <a:r>
              <a:rPr b="0" i="1" lang="en-IN" sz="1200" spc="-1" strike="noStrike">
                <a:solidFill>
                  <a:srgbClr val="595959"/>
                </a:solidFill>
                <a:latin typeface="Arial"/>
                <a:ea typeface="DejaVu Sans"/>
              </a:rPr>
              <a:t>Joint </a:t>
            </a:r>
            <a:r>
              <a:rPr b="0" i="1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Probabilistic </a:t>
            </a:r>
            <a:r>
              <a:rPr b="0" i="1" lang="en-IN" sz="1200" spc="-1" strike="noStrike">
                <a:solidFill>
                  <a:srgbClr val="595959"/>
                </a:solidFill>
                <a:latin typeface="Arial"/>
                <a:ea typeface="DejaVu Sans"/>
              </a:rPr>
              <a:t>Models</a:t>
            </a:r>
            <a:r>
              <a:rPr b="0" lang="en-IN" sz="1200" spc="-1" strike="noStrike">
                <a:solidFill>
                  <a:srgbClr val="595959"/>
                </a:solidFill>
                <a:latin typeface="Arial"/>
                <a:ea typeface="DejaVu Sans"/>
              </a:rPr>
              <a:t>” . </a:t>
            </a:r>
            <a:r>
              <a:rPr b="0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Halpern et al.</a:t>
            </a:r>
            <a:r>
              <a:rPr b="0" lang="en-IN" sz="1200" spc="-35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2016.</a:t>
            </a:r>
            <a:endParaRPr b="0" lang="en-IN" sz="1200" spc="-1" strike="noStrike">
              <a:latin typeface="Arial"/>
            </a:endParaRPr>
          </a:p>
          <a:p>
            <a:pPr marL="332640" indent="-319320">
              <a:lnSpc>
                <a:spcPct val="100000"/>
              </a:lnSpc>
              <a:spcBef>
                <a:spcPts val="210"/>
              </a:spcBef>
              <a:buClr>
                <a:srgbClr val="595959"/>
              </a:buClr>
              <a:buFont typeface="Wingdings" charset="2"/>
              <a:buChar char=""/>
            </a:pPr>
            <a:r>
              <a:rPr b="0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“</a:t>
            </a:r>
            <a:r>
              <a:rPr b="0" i="1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Deep Patient: An Unsupervised Representation to Predict the Future of Patients from EHR</a:t>
            </a:r>
            <a:r>
              <a:rPr b="0" i="1" lang="en-IN" sz="1200" spc="-245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200" spc="-1" strike="noStrike">
                <a:solidFill>
                  <a:srgbClr val="595959"/>
                </a:solidFill>
                <a:latin typeface="Arial"/>
                <a:ea typeface="DejaVu Sans"/>
              </a:rPr>
              <a:t>”. Miotto </a:t>
            </a:r>
            <a:r>
              <a:rPr b="0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et al. 2016.</a:t>
            </a:r>
            <a:endParaRPr b="0" lang="en-IN" sz="1200" spc="-1" strike="noStrike">
              <a:latin typeface="Arial"/>
            </a:endParaRPr>
          </a:p>
          <a:p>
            <a:pPr marL="332640" indent="-319320">
              <a:lnSpc>
                <a:spcPct val="100000"/>
              </a:lnSpc>
              <a:spcBef>
                <a:spcPts val="210"/>
              </a:spcBef>
              <a:buClr>
                <a:srgbClr val="595959"/>
              </a:buClr>
              <a:buFont typeface="Wingdings" charset="2"/>
              <a:buChar char=""/>
            </a:pPr>
            <a:r>
              <a:rPr b="0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“</a:t>
            </a:r>
            <a:r>
              <a:rPr b="0" i="1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Learning </a:t>
            </a:r>
            <a:r>
              <a:rPr b="0" i="1" lang="en-IN" sz="1200" spc="-1" strike="noStrike">
                <a:solidFill>
                  <a:srgbClr val="595959"/>
                </a:solidFill>
                <a:latin typeface="Arial"/>
                <a:ea typeface="DejaVu Sans"/>
              </a:rPr>
              <a:t>a </a:t>
            </a:r>
            <a:r>
              <a:rPr b="0" i="1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Health Knowledge Graph from Electronic </a:t>
            </a:r>
            <a:r>
              <a:rPr b="0" i="1" lang="en-IN" sz="1200" spc="-1" strike="noStrike">
                <a:solidFill>
                  <a:srgbClr val="595959"/>
                </a:solidFill>
                <a:latin typeface="Arial"/>
                <a:ea typeface="DejaVu Sans"/>
              </a:rPr>
              <a:t>Medical Records</a:t>
            </a:r>
            <a:r>
              <a:rPr b="0" lang="en-IN" sz="1200" spc="-1" strike="noStrike">
                <a:solidFill>
                  <a:srgbClr val="595959"/>
                </a:solidFill>
                <a:latin typeface="Arial"/>
                <a:ea typeface="DejaVu Sans"/>
              </a:rPr>
              <a:t>” </a:t>
            </a:r>
            <a:r>
              <a:rPr b="0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Rotmensch et al.</a:t>
            </a:r>
            <a:r>
              <a:rPr b="0" lang="en-IN" sz="1200" spc="-41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2017.</a:t>
            </a:r>
            <a:endParaRPr b="0" lang="en-IN" sz="1200" spc="-1" strike="noStrike">
              <a:latin typeface="Arial"/>
            </a:endParaRPr>
          </a:p>
          <a:p>
            <a:pPr marL="332640" indent="-319320">
              <a:lnSpc>
                <a:spcPct val="100000"/>
              </a:lnSpc>
              <a:spcBef>
                <a:spcPts val="210"/>
              </a:spcBef>
              <a:buClr>
                <a:srgbClr val="595959"/>
              </a:buClr>
              <a:buFont typeface="Wingdings" charset="2"/>
              <a:buChar char=""/>
            </a:pPr>
            <a:r>
              <a:rPr b="0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“</a:t>
            </a:r>
            <a:r>
              <a:rPr b="0" i="1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Clustering Patients with Tensor Decomposition</a:t>
            </a:r>
            <a:r>
              <a:rPr b="0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”. Ruffini et al.</a:t>
            </a:r>
            <a:r>
              <a:rPr b="0" lang="en-IN" sz="1200" spc="-12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2017.</a:t>
            </a:r>
            <a:endParaRPr b="0" lang="en-IN" sz="1200" spc="-1" strike="noStrike">
              <a:latin typeface="Arial"/>
            </a:endParaRPr>
          </a:p>
          <a:p>
            <a:pPr marL="332640" indent="-319320">
              <a:lnSpc>
                <a:spcPct val="100000"/>
              </a:lnSpc>
              <a:spcBef>
                <a:spcPts val="210"/>
              </a:spcBef>
              <a:buClr>
                <a:srgbClr val="595959"/>
              </a:buClr>
              <a:buFont typeface="Wingdings" charset="2"/>
              <a:buChar char=""/>
            </a:pPr>
            <a:r>
              <a:rPr b="0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“</a:t>
            </a:r>
            <a:r>
              <a:rPr b="0" i="1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Patient Similarity Using Population Statistics and </a:t>
            </a:r>
            <a:r>
              <a:rPr b="0" i="1" lang="en-IN" sz="1200" spc="-1" strike="noStrike">
                <a:solidFill>
                  <a:srgbClr val="595959"/>
                </a:solidFill>
                <a:latin typeface="Arial"/>
                <a:ea typeface="DejaVu Sans"/>
              </a:rPr>
              <a:t>Multiple </a:t>
            </a:r>
            <a:r>
              <a:rPr b="0" i="1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Kernel Learning </a:t>
            </a:r>
            <a:r>
              <a:rPr b="0" lang="en-IN" sz="1200" spc="-1" strike="noStrike">
                <a:solidFill>
                  <a:srgbClr val="595959"/>
                </a:solidFill>
                <a:latin typeface="Arial"/>
                <a:ea typeface="DejaVu Sans"/>
              </a:rPr>
              <a:t>”.</a:t>
            </a:r>
            <a:r>
              <a:rPr b="0" lang="en-IN" sz="1200" spc="86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Conroy et al. 2017.</a:t>
            </a:r>
            <a:endParaRPr b="0" lang="en-IN" sz="1200" spc="-1" strike="noStrike">
              <a:latin typeface="Arial"/>
            </a:endParaRPr>
          </a:p>
          <a:p>
            <a:pPr marL="332640" indent="-319320">
              <a:lnSpc>
                <a:spcPct val="100000"/>
              </a:lnSpc>
              <a:spcBef>
                <a:spcPts val="210"/>
              </a:spcBef>
              <a:buClr>
                <a:srgbClr val="595959"/>
              </a:buClr>
              <a:buFont typeface="Wingdings" charset="2"/>
              <a:buChar char=""/>
            </a:pPr>
            <a:r>
              <a:rPr b="0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“</a:t>
            </a:r>
            <a:r>
              <a:rPr b="0" i="1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Diagnostic Inferencing </a:t>
            </a:r>
            <a:r>
              <a:rPr b="0" i="1" lang="en-IN" sz="1200" spc="-1" strike="noStrike">
                <a:solidFill>
                  <a:srgbClr val="595959"/>
                </a:solidFill>
                <a:latin typeface="Arial"/>
                <a:ea typeface="DejaVu Sans"/>
              </a:rPr>
              <a:t>via </a:t>
            </a:r>
            <a:r>
              <a:rPr b="0" i="1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Clinical Concept Extraction with Deep Reinforcement </a:t>
            </a:r>
            <a:r>
              <a:rPr b="0" i="1" lang="en-IN" sz="1200" spc="-1" strike="noStrike">
                <a:solidFill>
                  <a:srgbClr val="595959"/>
                </a:solidFill>
                <a:latin typeface="Arial"/>
                <a:ea typeface="DejaVu Sans"/>
              </a:rPr>
              <a:t>Learning</a:t>
            </a:r>
            <a:r>
              <a:rPr b="0" lang="en-IN" sz="1200" spc="-1" strike="noStrike">
                <a:solidFill>
                  <a:srgbClr val="595959"/>
                </a:solidFill>
                <a:latin typeface="Arial"/>
                <a:ea typeface="DejaVu Sans"/>
              </a:rPr>
              <a:t>”. </a:t>
            </a:r>
            <a:r>
              <a:rPr b="0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Ling et al.</a:t>
            </a:r>
            <a:r>
              <a:rPr b="0" lang="en-IN" sz="1200" spc="-21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2017.</a:t>
            </a:r>
            <a:endParaRPr b="0" lang="en-IN" sz="1200" spc="-1" strike="noStrike">
              <a:latin typeface="Arial"/>
            </a:endParaRPr>
          </a:p>
          <a:p>
            <a:pPr marL="332640" indent="-319320">
              <a:lnSpc>
                <a:spcPct val="100000"/>
              </a:lnSpc>
              <a:spcBef>
                <a:spcPts val="210"/>
              </a:spcBef>
              <a:buClr>
                <a:srgbClr val="595959"/>
              </a:buClr>
              <a:buFont typeface="Wingdings" charset="2"/>
              <a:buChar char=""/>
            </a:pPr>
            <a:r>
              <a:rPr b="0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“</a:t>
            </a:r>
            <a:r>
              <a:rPr b="0" i="1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Generating </a:t>
            </a:r>
            <a:r>
              <a:rPr b="0" i="1" lang="en-IN" sz="1200" spc="-1" strike="noStrike">
                <a:solidFill>
                  <a:srgbClr val="595959"/>
                </a:solidFill>
                <a:latin typeface="Arial"/>
                <a:ea typeface="DejaVu Sans"/>
              </a:rPr>
              <a:t>Multi-label </a:t>
            </a:r>
            <a:r>
              <a:rPr b="0" i="1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Discrete Patient Records using Generative Adversarial </a:t>
            </a:r>
            <a:r>
              <a:rPr b="0" i="1" lang="en-IN" sz="1200" spc="-1" strike="noStrike">
                <a:solidFill>
                  <a:srgbClr val="595959"/>
                </a:solidFill>
                <a:latin typeface="Arial"/>
                <a:ea typeface="DejaVu Sans"/>
              </a:rPr>
              <a:t>Networks</a:t>
            </a:r>
            <a:r>
              <a:rPr b="0" lang="en-IN" sz="1200" spc="-1" strike="noStrike">
                <a:solidFill>
                  <a:srgbClr val="595959"/>
                </a:solidFill>
                <a:latin typeface="Arial"/>
                <a:ea typeface="DejaVu Sans"/>
              </a:rPr>
              <a:t>” </a:t>
            </a:r>
            <a:r>
              <a:rPr b="0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Choi et al.</a:t>
            </a:r>
            <a:r>
              <a:rPr b="0" lang="en-IN" sz="1200" spc="-32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r>
              <a:rPr b="0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2017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10"/>
              </a:spcBef>
            </a:pPr>
            <a:r>
              <a:rPr b="0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Saha J., Chowdhury C., Biswas S. (2020) Review of Machine Learning and Deep Learning Based Recommender Systems for Health Informatics. In: Dash S., Acharya B., Mittal M., Abraham A., Kelemen A. (eds) Deep Learning Techniques for Biomedical and Health Informatics. Studies in Big Data, vol 68. Springer, Cham. https://doi.org/10.1007/978-3-030-33966-1_6</a:t>
            </a:r>
            <a:endParaRPr b="0" lang="en-IN" sz="1200" spc="-1" strike="noStrike">
              <a:latin typeface="Arial"/>
            </a:endParaRPr>
          </a:p>
          <a:p>
            <a:pPr marL="332640" indent="-319320">
              <a:lnSpc>
                <a:spcPct val="100000"/>
              </a:lnSpc>
              <a:spcBef>
                <a:spcPts val="210"/>
              </a:spcBef>
              <a:buClr>
                <a:srgbClr val="595959"/>
              </a:buClr>
              <a:buFont typeface="Wingdings" charset="2"/>
              <a:buChar char=""/>
            </a:pPr>
            <a:r>
              <a:rPr b="0" lang="en-IN" sz="1200" spc="-7" strike="noStrike">
                <a:solidFill>
                  <a:srgbClr val="595959"/>
                </a:solidFill>
                <a:latin typeface="Arial"/>
                <a:ea typeface="DejaVu Sans"/>
              </a:rPr>
              <a:t> 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378" name="CustomShape 2"/>
          <p:cNvSpPr/>
          <p:nvPr/>
        </p:nvSpPr>
        <p:spPr>
          <a:xfrm>
            <a:off x="308520" y="275400"/>
            <a:ext cx="1701720" cy="43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2800" spc="-12" strike="noStrike">
                <a:solidFill>
                  <a:srgbClr val="073662"/>
                </a:solidFill>
                <a:latin typeface="Cambria"/>
                <a:ea typeface="DejaVu Sans"/>
              </a:rPr>
              <a:t>References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CustomShape 1"/>
          <p:cNvSpPr/>
          <p:nvPr/>
        </p:nvSpPr>
        <p:spPr>
          <a:xfrm>
            <a:off x="308520" y="275400"/>
            <a:ext cx="6711840" cy="43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2800" spc="-7" strike="noStrike">
                <a:solidFill>
                  <a:srgbClr val="073662"/>
                </a:solidFill>
                <a:latin typeface="Cambria"/>
                <a:ea typeface="DejaVu Sans"/>
              </a:rPr>
              <a:t>Medical decisions require knowledge </a:t>
            </a:r>
            <a:r>
              <a:rPr b="0" lang="en-IN" sz="2800" spc="-1" strike="noStrike">
                <a:solidFill>
                  <a:srgbClr val="073662"/>
                </a:solidFill>
                <a:latin typeface="Cambria"/>
                <a:ea typeface="DejaVu Sans"/>
              </a:rPr>
              <a:t>&amp;</a:t>
            </a:r>
            <a:r>
              <a:rPr b="0" lang="en-IN" sz="2800" spc="-86" strike="noStrike">
                <a:solidFill>
                  <a:srgbClr val="073662"/>
                </a:solidFill>
                <a:latin typeface="Cambria"/>
                <a:ea typeface="DejaVu Sans"/>
              </a:rPr>
              <a:t> </a:t>
            </a:r>
            <a:r>
              <a:rPr b="0" lang="en-IN" sz="2800" spc="-7" strike="noStrike">
                <a:solidFill>
                  <a:srgbClr val="073662"/>
                </a:solidFill>
                <a:latin typeface="Cambria"/>
                <a:ea typeface="DejaVu Sans"/>
              </a:rPr>
              <a:t>data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292" name="CustomShape 2"/>
          <p:cNvSpPr/>
          <p:nvPr/>
        </p:nvSpPr>
        <p:spPr>
          <a:xfrm>
            <a:off x="429120" y="1137960"/>
            <a:ext cx="8307000" cy="368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87480" bIns="0">
            <a:spAutoFit/>
          </a:bodyPr>
          <a:p>
            <a:pPr marL="424800" indent="-411480">
              <a:lnSpc>
                <a:spcPct val="100000"/>
              </a:lnSpc>
              <a:spcBef>
                <a:spcPts val="689"/>
              </a:spcBef>
              <a:buClr>
                <a:srgbClr val="000000"/>
              </a:buClr>
              <a:buFont typeface="Wingdings" charset="2"/>
              <a:buChar char=""/>
            </a:pPr>
            <a:r>
              <a:rPr b="0" lang="en-IN" sz="2400" spc="-7" strike="noStrike">
                <a:solidFill>
                  <a:srgbClr val="000000"/>
                </a:solidFill>
                <a:latin typeface="Arial"/>
                <a:ea typeface="DejaVu Sans"/>
              </a:rPr>
              <a:t>Doctors have partial</a:t>
            </a:r>
            <a:r>
              <a:rPr b="0" lang="en-IN" sz="2400" spc="-15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Arial"/>
                <a:ea typeface="DejaVu Sans"/>
              </a:rPr>
              <a:t>information</a:t>
            </a:r>
            <a:endParaRPr b="0" lang="en-IN" sz="2400" spc="-1" strike="noStrike">
              <a:latin typeface="Arial"/>
            </a:endParaRPr>
          </a:p>
          <a:p>
            <a:pPr lvl="1" marL="882000" indent="-365760">
              <a:lnSpc>
                <a:spcPct val="100000"/>
              </a:lnSpc>
              <a:spcBef>
                <a:spcPts val="445"/>
              </a:spcBef>
              <a:buClr>
                <a:srgbClr val="000000"/>
              </a:buClr>
              <a:buFont typeface="Wingdings 2" charset="2"/>
              <a:buChar char=""/>
            </a:pPr>
            <a:r>
              <a:rPr b="0" lang="en-IN" sz="1800" spc="-7" strike="noStrike">
                <a:solidFill>
                  <a:srgbClr val="000000"/>
                </a:solidFill>
                <a:latin typeface="Arial"/>
                <a:ea typeface="DejaVu Sans"/>
              </a:rPr>
              <a:t>Of the patient’s</a:t>
            </a:r>
            <a:r>
              <a:rPr b="0" lang="en-IN" sz="1800" spc="-12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800" spc="-7" strike="noStrike">
                <a:solidFill>
                  <a:srgbClr val="000000"/>
                </a:solidFill>
                <a:latin typeface="Arial"/>
                <a:ea typeface="DejaVu Sans"/>
              </a:rPr>
              <a:t>history</a:t>
            </a:r>
            <a:endParaRPr b="0" lang="en-IN" sz="1800" spc="-1" strike="noStrike">
              <a:latin typeface="Arial"/>
            </a:endParaRPr>
          </a:p>
          <a:p>
            <a:pPr lvl="1" marL="882000" indent="-365760">
              <a:lnSpc>
                <a:spcPct val="100000"/>
              </a:lnSpc>
              <a:spcBef>
                <a:spcPts val="315"/>
              </a:spcBef>
              <a:buClr>
                <a:srgbClr val="000000"/>
              </a:buClr>
              <a:buFont typeface="Wingdings 2" charset="2"/>
              <a:buChar char=""/>
            </a:pPr>
            <a:r>
              <a:rPr b="0" lang="en-IN" sz="1800" spc="-7" strike="noStrike">
                <a:solidFill>
                  <a:srgbClr val="000000"/>
                </a:solidFill>
                <a:latin typeface="Arial"/>
                <a:ea typeface="DejaVu Sans"/>
              </a:rPr>
              <a:t>Of the patient’s</a:t>
            </a:r>
            <a:r>
              <a:rPr b="0" lang="en-IN" sz="1800" spc="-12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symptoms</a:t>
            </a:r>
            <a:endParaRPr b="0" lang="en-IN" sz="1800" spc="-1" strike="noStrike">
              <a:latin typeface="Arial"/>
            </a:endParaRPr>
          </a:p>
          <a:p>
            <a:pPr lvl="1" marL="882000" indent="-365760">
              <a:lnSpc>
                <a:spcPct val="100000"/>
              </a:lnSpc>
              <a:spcBef>
                <a:spcPts val="315"/>
              </a:spcBef>
              <a:buClr>
                <a:srgbClr val="000000"/>
              </a:buClr>
              <a:buFont typeface="Wingdings 2" charset="2"/>
              <a:buChar char=""/>
            </a:pPr>
            <a:r>
              <a:rPr b="0" lang="en-IN" sz="1800" spc="-7" strike="noStrike">
                <a:solidFill>
                  <a:srgbClr val="000000"/>
                </a:solidFill>
                <a:latin typeface="Arial"/>
                <a:ea typeface="DejaVu Sans"/>
              </a:rPr>
              <a:t>Of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medical</a:t>
            </a:r>
            <a:r>
              <a:rPr b="0" lang="en-IN" sz="1800" spc="-12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knowledge</a:t>
            </a:r>
            <a:endParaRPr b="0" lang="en-IN" sz="1800" spc="-1" strike="noStrike">
              <a:latin typeface="Arial"/>
            </a:endParaRPr>
          </a:p>
          <a:p>
            <a:pPr lvl="2" marL="1339200" indent="-35028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StarSymbol"/>
              <a:buChar char="■"/>
            </a:pPr>
            <a:r>
              <a:rPr b="0" lang="en-IN" sz="1600" spc="-7" strike="noStrike">
                <a:solidFill>
                  <a:srgbClr val="000000"/>
                </a:solidFill>
                <a:latin typeface="Arial"/>
                <a:ea typeface="DejaVu Sans"/>
              </a:rPr>
              <a:t>Different</a:t>
            </a:r>
            <a:r>
              <a:rPr b="0" lang="en-IN" sz="1600" spc="-12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600" spc="-7" strike="noStrike">
                <a:solidFill>
                  <a:srgbClr val="000000"/>
                </a:solidFill>
                <a:latin typeface="Arial"/>
                <a:ea typeface="DejaVu Sans"/>
              </a:rPr>
              <a:t>demographics</a:t>
            </a:r>
            <a:endParaRPr b="0" lang="en-IN" sz="1600" spc="-1" strike="noStrike">
              <a:latin typeface="Arial"/>
            </a:endParaRPr>
          </a:p>
          <a:p>
            <a:pPr lvl="2" marL="1339200" indent="-350280">
              <a:lnSpc>
                <a:spcPct val="100000"/>
              </a:lnSpc>
              <a:spcBef>
                <a:spcPts val="255"/>
              </a:spcBef>
              <a:buClr>
                <a:srgbClr val="000000"/>
              </a:buClr>
              <a:buFont typeface="StarSymbol"/>
              <a:buChar char="■"/>
            </a:pPr>
            <a:r>
              <a:rPr b="0" lang="en-IN" sz="1600" spc="-7" strike="noStrike">
                <a:solidFill>
                  <a:srgbClr val="000000"/>
                </a:solidFill>
                <a:latin typeface="Arial"/>
                <a:ea typeface="DejaVu Sans"/>
              </a:rPr>
              <a:t>Latest </a:t>
            </a:r>
            <a:r>
              <a:rPr b="0" lang="en-IN" sz="1600" spc="-1" strike="noStrike">
                <a:solidFill>
                  <a:srgbClr val="000000"/>
                </a:solidFill>
                <a:latin typeface="Arial"/>
                <a:ea typeface="DejaVu Sans"/>
              </a:rPr>
              <a:t>research</a:t>
            </a:r>
            <a:r>
              <a:rPr b="0" lang="en-IN" sz="1600" spc="-12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600" spc="-7" strike="noStrike">
                <a:solidFill>
                  <a:srgbClr val="000000"/>
                </a:solidFill>
                <a:latin typeface="Arial"/>
                <a:ea typeface="DejaVu Sans"/>
              </a:rPr>
              <a:t>findings</a:t>
            </a:r>
            <a:endParaRPr b="0" lang="en-IN" sz="1600" spc="-1" strike="noStrike">
              <a:latin typeface="Arial"/>
            </a:endParaRPr>
          </a:p>
          <a:p>
            <a:pPr lvl="2" marL="1339200" indent="-350280">
              <a:lnSpc>
                <a:spcPct val="100000"/>
              </a:lnSpc>
              <a:spcBef>
                <a:spcPts val="255"/>
              </a:spcBef>
              <a:buClr>
                <a:srgbClr val="000000"/>
              </a:buClr>
              <a:buFont typeface="StarSymbol"/>
              <a:buChar char="■"/>
            </a:pPr>
            <a:r>
              <a:rPr b="0" lang="en-IN" sz="1600" spc="-7" strike="noStrike">
                <a:solidFill>
                  <a:srgbClr val="000000"/>
                </a:solidFill>
                <a:latin typeface="Arial"/>
                <a:ea typeface="DejaVu Sans"/>
              </a:rPr>
              <a:t>Not easy to </a:t>
            </a:r>
            <a:r>
              <a:rPr b="0" lang="en-IN" sz="1600" spc="-1" strike="noStrike">
                <a:solidFill>
                  <a:srgbClr val="000000"/>
                </a:solidFill>
                <a:latin typeface="Arial"/>
                <a:ea typeface="DejaVu Sans"/>
              </a:rPr>
              <a:t>remember </a:t>
            </a:r>
            <a:r>
              <a:rPr b="0" lang="en-IN" sz="1600" spc="-7" strike="noStrike">
                <a:solidFill>
                  <a:srgbClr val="000000"/>
                </a:solidFill>
                <a:latin typeface="Arial"/>
                <a:ea typeface="DejaVu Sans"/>
              </a:rPr>
              <a:t>all past</a:t>
            </a:r>
            <a:r>
              <a:rPr b="0" lang="en-IN" sz="1600" spc="-2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600" spc="-7" strike="noStrike">
                <a:solidFill>
                  <a:srgbClr val="000000"/>
                </a:solidFill>
                <a:latin typeface="Arial"/>
                <a:ea typeface="DejaVu Sans"/>
              </a:rPr>
              <a:t>information</a:t>
            </a:r>
            <a:endParaRPr b="0" lang="en-IN" sz="1600" spc="-1" strike="noStrike">
              <a:latin typeface="Arial"/>
            </a:endParaRPr>
          </a:p>
          <a:p>
            <a:pPr marL="424800" indent="-411480">
              <a:lnSpc>
                <a:spcPct val="100000"/>
              </a:lnSpc>
              <a:spcBef>
                <a:spcPts val="224"/>
              </a:spcBef>
              <a:buClr>
                <a:srgbClr val="000000"/>
              </a:buClr>
              <a:buFont typeface="Wingdings" charset="2"/>
              <a:buChar char=""/>
            </a:pPr>
            <a:r>
              <a:rPr b="0" lang="en-IN" sz="2400" spc="-7" strike="noStrike">
                <a:solidFill>
                  <a:srgbClr val="000000"/>
                </a:solidFill>
                <a:latin typeface="Arial"/>
                <a:ea typeface="DejaVu Sans"/>
              </a:rPr>
              <a:t>They also </a:t>
            </a: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might </a:t>
            </a:r>
            <a:r>
              <a:rPr b="0" lang="en-IN" sz="2400" spc="-7" strike="noStrike">
                <a:solidFill>
                  <a:srgbClr val="000000"/>
                </a:solidFill>
                <a:latin typeface="Arial"/>
                <a:ea typeface="DejaVu Sans"/>
              </a:rPr>
              <a:t>have </a:t>
            </a: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cognitive</a:t>
            </a:r>
            <a:r>
              <a:rPr b="0" lang="en-IN" sz="2400" spc="-32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Arial"/>
                <a:ea typeface="DejaVu Sans"/>
              </a:rPr>
              <a:t>biases</a:t>
            </a:r>
            <a:endParaRPr b="0" lang="en-IN" sz="2400" spc="-1" strike="noStrike">
              <a:latin typeface="Arial"/>
            </a:endParaRPr>
          </a:p>
          <a:p>
            <a:pPr lvl="1" marL="882000" indent="-365760">
              <a:lnSpc>
                <a:spcPct val="114000"/>
              </a:lnSpc>
              <a:spcBef>
                <a:spcPts val="130"/>
              </a:spcBef>
              <a:buClr>
                <a:srgbClr val="000000"/>
              </a:buClr>
              <a:buFont typeface="Wingdings 2" charset="2"/>
              <a:buChar char=""/>
            </a:pPr>
            <a:r>
              <a:rPr b="0" lang="en-IN" sz="1800" spc="-7" strike="noStrike">
                <a:solidFill>
                  <a:srgbClr val="000000"/>
                </a:solidFill>
                <a:latin typeface="Arial"/>
                <a:ea typeface="DejaVu Sans"/>
              </a:rPr>
              <a:t>They decide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mostly </a:t>
            </a:r>
            <a:r>
              <a:rPr b="0" lang="en-IN" sz="1800" spc="-7" strike="noStrike">
                <a:solidFill>
                  <a:srgbClr val="000000"/>
                </a:solidFill>
                <a:latin typeface="Arial"/>
                <a:ea typeface="DejaVu Sans"/>
              </a:rPr>
              <a:t>based on past experience, but this experience is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very  </a:t>
            </a:r>
            <a:r>
              <a:rPr b="0" lang="en-IN" sz="1800" spc="-7" strike="noStrike">
                <a:solidFill>
                  <a:srgbClr val="000000"/>
                </a:solidFill>
                <a:latin typeface="Arial"/>
                <a:ea typeface="DejaVu Sans"/>
              </a:rPr>
              <a:t>limited</a:t>
            </a:r>
            <a:endParaRPr b="0" lang="en-IN" sz="1800" spc="-1" strike="noStrike">
              <a:latin typeface="Arial"/>
            </a:endParaRPr>
          </a:p>
          <a:p>
            <a:pPr marL="424800" indent="-4114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Wingdings" charset="2"/>
              <a:buChar char=""/>
            </a:pPr>
            <a:r>
              <a:rPr b="0" lang="en-IN" sz="2400" spc="-7" strike="noStrike">
                <a:solidFill>
                  <a:srgbClr val="000000"/>
                </a:solidFill>
                <a:latin typeface="Arial"/>
                <a:ea typeface="DejaVu Sans"/>
              </a:rPr>
              <a:t>Incentives of </a:t>
            </a: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medical </a:t>
            </a:r>
            <a:r>
              <a:rPr b="0" lang="en-IN" sz="2400" spc="-7" strike="noStrike">
                <a:solidFill>
                  <a:srgbClr val="000000"/>
                </a:solidFill>
                <a:latin typeface="Arial"/>
                <a:ea typeface="DejaVu Sans"/>
              </a:rPr>
              <a:t>industry also play </a:t>
            </a: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IN" sz="2400" spc="-35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role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CustomShape 1"/>
          <p:cNvSpPr/>
          <p:nvPr/>
        </p:nvSpPr>
        <p:spPr>
          <a:xfrm>
            <a:off x="308520" y="275400"/>
            <a:ext cx="2559600" cy="43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2800" spc="-7" strike="noStrike">
                <a:solidFill>
                  <a:srgbClr val="073662"/>
                </a:solidFill>
                <a:latin typeface="Cambria"/>
                <a:ea typeface="DejaVu Sans"/>
              </a:rPr>
              <a:t>Experts</a:t>
            </a:r>
            <a:r>
              <a:rPr b="0" lang="en-IN" sz="2800" spc="-55" strike="noStrike">
                <a:solidFill>
                  <a:srgbClr val="073662"/>
                </a:solidFill>
                <a:latin typeface="Cambria"/>
                <a:ea typeface="DejaVu Sans"/>
              </a:rPr>
              <a:t> </a:t>
            </a:r>
            <a:r>
              <a:rPr b="0" lang="en-IN" sz="2800" spc="-12" strike="noStrike">
                <a:solidFill>
                  <a:srgbClr val="073662"/>
                </a:solidFill>
                <a:latin typeface="Cambria"/>
                <a:ea typeface="DejaVu Sans"/>
              </a:rPr>
              <a:t>disagree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294" name="CustomShape 2"/>
          <p:cNvSpPr/>
          <p:nvPr/>
        </p:nvSpPr>
        <p:spPr>
          <a:xfrm>
            <a:off x="429120" y="1137960"/>
            <a:ext cx="7759440" cy="225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87480" bIns="0">
            <a:spAutoFit/>
          </a:bodyPr>
          <a:p>
            <a:pPr marL="424800" indent="-411480">
              <a:lnSpc>
                <a:spcPct val="100000"/>
              </a:lnSpc>
              <a:spcBef>
                <a:spcPts val="689"/>
              </a:spcBef>
              <a:buClr>
                <a:srgbClr val="000000"/>
              </a:buClr>
              <a:buFont typeface="Wingdings" charset="2"/>
              <a:buChar char=""/>
            </a:pPr>
            <a:r>
              <a:rPr b="0" lang="en-IN" sz="2400" spc="-7" strike="noStrike">
                <a:solidFill>
                  <a:srgbClr val="000000"/>
                </a:solidFill>
                <a:latin typeface="Arial"/>
                <a:ea typeface="DejaVu Sans"/>
              </a:rPr>
              <a:t>Experts disagree among</a:t>
            </a:r>
            <a:r>
              <a:rPr b="0" lang="en-IN" sz="2400" spc="-2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Arial"/>
                <a:ea typeface="DejaVu Sans"/>
              </a:rPr>
              <a:t>themselves.</a:t>
            </a:r>
            <a:endParaRPr b="0" lang="en-IN" sz="2400" spc="-1" strike="noStrike">
              <a:latin typeface="Arial"/>
            </a:endParaRPr>
          </a:p>
          <a:p>
            <a:pPr lvl="1" marL="882000" indent="-365760">
              <a:lnSpc>
                <a:spcPct val="100000"/>
              </a:lnSpc>
              <a:spcBef>
                <a:spcPts val="445"/>
              </a:spcBef>
              <a:buClr>
                <a:srgbClr val="000000"/>
              </a:buClr>
              <a:buFont typeface="Wingdings 2" charset="2"/>
              <a:buChar char=""/>
            </a:pPr>
            <a:r>
              <a:rPr b="0" lang="en-IN" sz="1800" spc="-7" strike="noStrike">
                <a:solidFill>
                  <a:srgbClr val="000000"/>
                </a:solidFill>
                <a:latin typeface="Arial"/>
                <a:ea typeface="DejaVu Sans"/>
              </a:rPr>
              <a:t>E.g. oncology experts disagree on the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value </a:t>
            </a:r>
            <a:r>
              <a:rPr b="0" lang="en-IN" sz="1800" spc="-7" strike="noStrike">
                <a:solidFill>
                  <a:srgbClr val="000000"/>
                </a:solidFill>
                <a:latin typeface="Arial"/>
                <a:ea typeface="DejaVu Sans"/>
              </a:rPr>
              <a:t>of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colon</a:t>
            </a:r>
            <a:r>
              <a:rPr b="0" lang="en-IN" sz="1800" spc="-52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screening</a:t>
            </a:r>
            <a:endParaRPr b="0" lang="en-IN" sz="1800" spc="-1" strike="noStrike">
              <a:latin typeface="Arial"/>
            </a:endParaRPr>
          </a:p>
          <a:p>
            <a:pPr marL="424800" indent="-4114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Wingdings" charset="2"/>
              <a:buChar char=""/>
            </a:pPr>
            <a:r>
              <a:rPr b="0" lang="en-IN" sz="2400" spc="-7" strike="noStrike">
                <a:solidFill>
                  <a:srgbClr val="000000"/>
                </a:solidFill>
                <a:latin typeface="Arial"/>
                <a:ea typeface="DejaVu Sans"/>
              </a:rPr>
              <a:t>Things treated as facts for </a:t>
            </a: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years </a:t>
            </a:r>
            <a:r>
              <a:rPr b="0" lang="en-IN" sz="2400" spc="-7" strike="noStrike">
                <a:solidFill>
                  <a:srgbClr val="000000"/>
                </a:solidFill>
                <a:latin typeface="Arial"/>
                <a:ea typeface="DejaVu Sans"/>
              </a:rPr>
              <a:t>end up being</a:t>
            </a:r>
            <a:r>
              <a:rPr b="0" lang="en-IN" sz="2400" spc="-80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Arial"/>
                <a:ea typeface="DejaVu Sans"/>
              </a:rPr>
              <a:t>wrong.</a:t>
            </a:r>
            <a:endParaRPr b="0" lang="en-IN" sz="2400" spc="-1" strike="noStrike">
              <a:latin typeface="Arial"/>
            </a:endParaRPr>
          </a:p>
          <a:p>
            <a:pPr lvl="1" marL="882000" indent="-365760">
              <a:lnSpc>
                <a:spcPct val="100000"/>
              </a:lnSpc>
              <a:spcBef>
                <a:spcPts val="445"/>
              </a:spcBef>
              <a:buClr>
                <a:srgbClr val="000000"/>
              </a:buClr>
              <a:buFont typeface="Wingdings 2" charset="2"/>
              <a:buChar char=""/>
            </a:pPr>
            <a:r>
              <a:rPr b="0" lang="en-IN" sz="1800" spc="-7" strike="noStrike">
                <a:solidFill>
                  <a:srgbClr val="000000"/>
                </a:solidFill>
                <a:latin typeface="Arial"/>
                <a:ea typeface="DejaVu Sans"/>
              </a:rPr>
              <a:t>E.g. giving aspirin to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reduce </a:t>
            </a:r>
            <a:r>
              <a:rPr b="0" lang="en-IN" sz="1800" spc="-7" strike="noStrike">
                <a:solidFill>
                  <a:srgbClr val="000000"/>
                </a:solidFill>
                <a:latin typeface="Arial"/>
                <a:ea typeface="DejaVu Sans"/>
              </a:rPr>
              <a:t>fever has been proved to be</a:t>
            </a:r>
            <a:r>
              <a:rPr b="0" lang="en-IN" sz="1800" spc="-66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800" spc="-7" strike="noStrike">
                <a:solidFill>
                  <a:srgbClr val="000000"/>
                </a:solidFill>
                <a:latin typeface="Arial"/>
                <a:ea typeface="DejaVu Sans"/>
              </a:rPr>
              <a:t>dangerous</a:t>
            </a:r>
            <a:endParaRPr b="0" lang="en-IN" sz="1800" spc="-1" strike="noStrike">
              <a:latin typeface="Arial"/>
            </a:endParaRPr>
          </a:p>
          <a:p>
            <a:pPr marL="424800" indent="-4114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Wingdings" charset="2"/>
              <a:buChar char=""/>
            </a:pPr>
            <a:r>
              <a:rPr b="0" lang="en-IN" sz="2400" spc="-7" strike="noStrike">
                <a:solidFill>
                  <a:srgbClr val="000000"/>
                </a:solidFill>
                <a:latin typeface="Arial"/>
                <a:ea typeface="DejaVu Sans"/>
              </a:rPr>
              <a:t>Psychiatric disorder diagnosis even lower</a:t>
            </a:r>
            <a:r>
              <a:rPr b="0" lang="en-IN" sz="2400" spc="-60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Arial"/>
                <a:ea typeface="DejaVu Sans"/>
              </a:rPr>
              <a:t>agreement</a:t>
            </a:r>
            <a:endParaRPr b="0" lang="en-IN" sz="2400" spc="-1" strike="noStrike">
              <a:latin typeface="Arial"/>
            </a:endParaRPr>
          </a:p>
          <a:p>
            <a:pPr marL="424800">
              <a:lnSpc>
                <a:spcPct val="100000"/>
              </a:lnSpc>
              <a:spcBef>
                <a:spcPts val="445"/>
              </a:spcBef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(Cohen’s </a:t>
            </a:r>
            <a:r>
              <a:rPr b="0" lang="en-IN" sz="1800" spc="-7" strike="noStrike">
                <a:solidFill>
                  <a:srgbClr val="000000"/>
                </a:solidFill>
                <a:latin typeface="Arial"/>
                <a:ea typeface="DejaVu Sans"/>
              </a:rPr>
              <a:t>Kappa of 0.2 or 0.3 in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most</a:t>
            </a:r>
            <a:r>
              <a:rPr b="0" lang="en-IN" sz="1800" spc="-32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cases)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95" name="CustomShape 3"/>
          <p:cNvSpPr/>
          <p:nvPr/>
        </p:nvSpPr>
        <p:spPr>
          <a:xfrm>
            <a:off x="5240160" y="3507840"/>
            <a:ext cx="3680280" cy="15339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6" name="CustomShape 4"/>
          <p:cNvSpPr/>
          <p:nvPr/>
        </p:nvSpPr>
        <p:spPr>
          <a:xfrm>
            <a:off x="1165320" y="3512160"/>
            <a:ext cx="2223360" cy="15876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CustomShape 1"/>
          <p:cNvSpPr/>
          <p:nvPr/>
        </p:nvSpPr>
        <p:spPr>
          <a:xfrm>
            <a:off x="308520" y="275400"/>
            <a:ext cx="5188320" cy="43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2800" spc="-7" strike="noStrike">
                <a:solidFill>
                  <a:srgbClr val="073662"/>
                </a:solidFill>
                <a:latin typeface="Cambria"/>
                <a:ea typeface="DejaVu Sans"/>
              </a:rPr>
              <a:t>Growing </a:t>
            </a:r>
            <a:r>
              <a:rPr b="0" lang="en-IN" sz="2800" spc="-12" strike="noStrike">
                <a:solidFill>
                  <a:srgbClr val="073662"/>
                </a:solidFill>
                <a:latin typeface="Cambria"/>
                <a:ea typeface="DejaVu Sans"/>
              </a:rPr>
              <a:t>complexity </a:t>
            </a:r>
            <a:r>
              <a:rPr b="0" lang="en-IN" sz="2800" spc="-7" strike="noStrike">
                <a:solidFill>
                  <a:srgbClr val="073662"/>
                </a:solidFill>
                <a:latin typeface="Cambria"/>
                <a:ea typeface="DejaVu Sans"/>
              </a:rPr>
              <a:t>of</a:t>
            </a:r>
            <a:r>
              <a:rPr b="0" lang="en-IN" sz="2800" spc="-80" strike="noStrike">
                <a:solidFill>
                  <a:srgbClr val="073662"/>
                </a:solidFill>
                <a:latin typeface="Cambria"/>
                <a:ea typeface="DejaVu Sans"/>
              </a:rPr>
              <a:t> </a:t>
            </a:r>
            <a:r>
              <a:rPr b="0" lang="en-IN" sz="2800" spc="-7" strike="noStrike">
                <a:solidFill>
                  <a:srgbClr val="073662"/>
                </a:solidFill>
                <a:latin typeface="Cambria"/>
                <a:ea typeface="DejaVu Sans"/>
              </a:rPr>
              <a:t>knowledge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298" name="CustomShape 2"/>
          <p:cNvSpPr/>
          <p:nvPr/>
        </p:nvSpPr>
        <p:spPr>
          <a:xfrm>
            <a:off x="429120" y="1159920"/>
            <a:ext cx="8242920" cy="326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65880" bIns="0">
            <a:spAutoFit/>
          </a:bodyPr>
          <a:p>
            <a:pPr marL="424800" indent="-411480">
              <a:lnSpc>
                <a:spcPct val="100000"/>
              </a:lnSpc>
              <a:spcBef>
                <a:spcPts val="519"/>
              </a:spcBef>
              <a:buClr>
                <a:srgbClr val="000000"/>
              </a:buClr>
              <a:buFont typeface="Wingdings" charset="2"/>
              <a:buChar char=""/>
            </a:pPr>
            <a:r>
              <a:rPr b="0" lang="en-IN" sz="2400" spc="-7" strike="noStrike">
                <a:solidFill>
                  <a:srgbClr val="000000"/>
                </a:solidFill>
                <a:latin typeface="Arial"/>
                <a:ea typeface="DejaVu Sans"/>
              </a:rPr>
              <a:t>Very </a:t>
            </a: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slow </a:t>
            </a:r>
            <a:r>
              <a:rPr b="0" lang="en-IN" sz="2400" spc="-7" strike="noStrike">
                <a:solidFill>
                  <a:srgbClr val="000000"/>
                </a:solidFill>
                <a:latin typeface="Arial"/>
                <a:ea typeface="DejaVu Sans"/>
              </a:rPr>
              <a:t>pace for doctors to acquire new</a:t>
            </a:r>
            <a:r>
              <a:rPr b="0" lang="en-IN" sz="2400" spc="-60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knowledge</a:t>
            </a:r>
            <a:endParaRPr b="0" lang="en-IN" sz="2400" spc="-1" strike="noStrike">
              <a:latin typeface="Arial"/>
            </a:endParaRPr>
          </a:p>
          <a:p>
            <a:pPr marL="424800" indent="-411480">
              <a:lnSpc>
                <a:spcPct val="100000"/>
              </a:lnSpc>
              <a:spcBef>
                <a:spcPts val="420"/>
              </a:spcBef>
              <a:buClr>
                <a:srgbClr val="000000"/>
              </a:buClr>
              <a:buFont typeface="Wingdings" charset="2"/>
              <a:buChar char=""/>
            </a:pPr>
            <a:r>
              <a:rPr b="0" lang="en-IN" sz="2400" spc="-7" strike="noStrike">
                <a:solidFill>
                  <a:srgbClr val="000000"/>
                </a:solidFill>
                <a:latin typeface="Arial"/>
                <a:ea typeface="DejaVu Sans"/>
              </a:rPr>
              <a:t>Increased amount of</a:t>
            </a:r>
            <a:r>
              <a:rPr b="0" lang="en-IN" sz="2400" spc="-2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complexity</a:t>
            </a:r>
            <a:endParaRPr b="0" lang="en-IN" sz="2400" spc="-1" strike="noStrike">
              <a:latin typeface="Arial"/>
            </a:endParaRPr>
          </a:p>
          <a:p>
            <a:pPr lvl="1" marL="882000" indent="-365760">
              <a:lnSpc>
                <a:spcPct val="114000"/>
              </a:lnSpc>
              <a:spcBef>
                <a:spcPts val="125"/>
              </a:spcBef>
              <a:buClr>
                <a:srgbClr val="000000"/>
              </a:buClr>
              <a:buFont typeface="Wingdings 2" charset="2"/>
              <a:buChar char=""/>
            </a:pPr>
            <a:r>
              <a:rPr b="0" lang="en-IN" sz="1800" spc="-7" strike="noStrike">
                <a:solidFill>
                  <a:srgbClr val="000000"/>
                </a:solidFill>
                <a:latin typeface="Arial"/>
                <a:ea typeface="DejaVu Sans"/>
              </a:rPr>
              <a:t>E.g. Coordinating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specialists </a:t>
            </a:r>
            <a:r>
              <a:rPr b="0" lang="en-IN" sz="1800" spc="-7" strike="noStrike">
                <a:solidFill>
                  <a:srgbClr val="000000"/>
                </a:solidFill>
                <a:latin typeface="Arial"/>
                <a:ea typeface="DejaVu Sans"/>
              </a:rPr>
              <a:t>treating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</a:t>
            </a:r>
            <a:r>
              <a:rPr b="0" lang="en-IN" sz="1800" spc="-7" strike="noStrike">
                <a:solidFill>
                  <a:srgbClr val="000000"/>
                </a:solidFill>
                <a:latin typeface="Arial"/>
                <a:ea typeface="DejaVu Sans"/>
              </a:rPr>
              <a:t>patient is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very complex </a:t>
            </a:r>
            <a:r>
              <a:rPr b="0" lang="en-IN" sz="1800" spc="-7" strike="noStrike">
                <a:solidFill>
                  <a:srgbClr val="000000"/>
                </a:solidFill>
                <a:latin typeface="Arial"/>
                <a:ea typeface="DejaVu Sans"/>
              </a:rPr>
              <a:t>and done  using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very </a:t>
            </a:r>
            <a:r>
              <a:rPr b="0" lang="en-IN" sz="1800" spc="-7" strike="noStrike">
                <a:solidFill>
                  <a:srgbClr val="000000"/>
                </a:solidFill>
                <a:latin typeface="Arial"/>
                <a:ea typeface="DejaVu Sans"/>
              </a:rPr>
              <a:t>little</a:t>
            </a:r>
            <a:r>
              <a:rPr b="0" lang="en-IN" sz="1800" spc="-15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800" spc="-7" strike="noStrike">
                <a:solidFill>
                  <a:srgbClr val="000000"/>
                </a:solidFill>
                <a:latin typeface="Arial"/>
                <a:ea typeface="DejaVu Sans"/>
              </a:rPr>
              <a:t>technology</a:t>
            </a:r>
            <a:endParaRPr b="0" lang="en-IN" sz="1800" spc="-1" strike="noStrike">
              <a:latin typeface="Arial"/>
            </a:endParaRPr>
          </a:p>
          <a:p>
            <a:pPr marL="424800" indent="-411480">
              <a:lnSpc>
                <a:spcPts val="3300"/>
              </a:lnSpc>
              <a:spcBef>
                <a:spcPts val="54"/>
              </a:spcBef>
              <a:buClr>
                <a:srgbClr val="000000"/>
              </a:buClr>
              <a:buFont typeface="Wingdings" charset="2"/>
              <a:buChar char=""/>
            </a:pPr>
            <a:r>
              <a:rPr b="0" lang="en-IN" sz="2400" spc="-7" strike="noStrike">
                <a:solidFill>
                  <a:srgbClr val="000000"/>
                </a:solidFill>
                <a:latin typeface="Arial"/>
                <a:ea typeface="DejaVu Sans"/>
              </a:rPr>
              <a:t>No universally accepted processes and </a:t>
            </a: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recommendations  </a:t>
            </a:r>
            <a:r>
              <a:rPr b="0" lang="en-IN" sz="2400" spc="-7" strike="noStrike">
                <a:solidFill>
                  <a:srgbClr val="000000"/>
                </a:solidFill>
                <a:latin typeface="Arial"/>
                <a:ea typeface="DejaVu Sans"/>
              </a:rPr>
              <a:t>to </a:t>
            </a: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make</a:t>
            </a:r>
            <a:r>
              <a:rPr b="0" lang="en-IN" sz="2400" spc="-15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Arial"/>
                <a:ea typeface="DejaVu Sans"/>
              </a:rPr>
              <a:t>decisions.</a:t>
            </a:r>
            <a:endParaRPr b="0" lang="en-IN" sz="2400" spc="-1" strike="noStrike">
              <a:latin typeface="Arial"/>
            </a:endParaRPr>
          </a:p>
          <a:p>
            <a:pPr lvl="1" marL="882000" indent="-365760">
              <a:lnSpc>
                <a:spcPct val="100000"/>
              </a:lnSpc>
              <a:spcBef>
                <a:spcPts val="261"/>
              </a:spcBef>
              <a:buClr>
                <a:srgbClr val="000000"/>
              </a:buClr>
              <a:buFont typeface="Wingdings 2" charset="2"/>
              <a:buChar char=""/>
            </a:pPr>
            <a:r>
              <a:rPr b="0" lang="en-IN" sz="1800" spc="-7" strike="noStrike">
                <a:solidFill>
                  <a:srgbClr val="000000"/>
                </a:solidFill>
                <a:latin typeface="Arial"/>
                <a:ea typeface="DejaVu Sans"/>
              </a:rPr>
              <a:t>Those depend on each institution and</a:t>
            </a:r>
            <a:r>
              <a:rPr b="0" lang="en-IN" sz="1800" spc="-15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800" spc="-7" strike="noStrike">
                <a:solidFill>
                  <a:srgbClr val="000000"/>
                </a:solidFill>
                <a:latin typeface="Arial"/>
                <a:ea typeface="DejaVu Sans"/>
              </a:rPr>
              <a:t>practitioner</a:t>
            </a:r>
            <a:endParaRPr b="0" lang="en-IN" sz="1800" spc="-1" strike="noStrike">
              <a:latin typeface="Arial"/>
            </a:endParaRPr>
          </a:p>
          <a:p>
            <a:pPr lvl="1" marL="882000" indent="-365760">
              <a:lnSpc>
                <a:spcPct val="114000"/>
              </a:lnSpc>
              <a:buClr>
                <a:srgbClr val="000000"/>
              </a:buClr>
              <a:buFont typeface="Wingdings 2" charset="2"/>
              <a:buChar char=""/>
            </a:pPr>
            <a:r>
              <a:rPr b="0" lang="en-IN" sz="1800" spc="-7" strike="noStrike">
                <a:solidFill>
                  <a:srgbClr val="000000"/>
                </a:solidFill>
                <a:latin typeface="Arial"/>
                <a:ea typeface="DejaVu Sans"/>
              </a:rPr>
              <a:t>50% of the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recommendations made </a:t>
            </a:r>
            <a:r>
              <a:rPr b="0" lang="en-IN" sz="1800" spc="-7" strike="noStrike">
                <a:solidFill>
                  <a:srgbClr val="000000"/>
                </a:solidFill>
                <a:latin typeface="Arial"/>
                <a:ea typeface="DejaVu Sans"/>
              </a:rPr>
              <a:t>in guidelines based on expert  opinion,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case studies, </a:t>
            </a:r>
            <a:r>
              <a:rPr b="0" lang="en-IN" sz="1800" spc="-7" strike="noStrike">
                <a:solidFill>
                  <a:srgbClr val="000000"/>
                </a:solidFill>
                <a:latin typeface="Arial"/>
                <a:ea typeface="DejaVu Sans"/>
              </a:rPr>
              <a:t>or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standards </a:t>
            </a:r>
            <a:r>
              <a:rPr b="0" lang="en-IN" sz="1800" spc="-7" strike="noStrike">
                <a:solidFill>
                  <a:srgbClr val="000000"/>
                </a:solidFill>
                <a:latin typeface="Arial"/>
                <a:ea typeface="DejaVu Sans"/>
              </a:rPr>
              <a:t>of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care, </a:t>
            </a:r>
            <a:r>
              <a:rPr b="0" lang="en-IN" sz="1800" spc="-7" strike="noStrike">
                <a:solidFill>
                  <a:srgbClr val="000000"/>
                </a:solidFill>
                <a:latin typeface="Arial"/>
                <a:ea typeface="DejaVu Sans"/>
              </a:rPr>
              <a:t>not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systematic</a:t>
            </a:r>
            <a:r>
              <a:rPr b="0" lang="en-IN" sz="1800" spc="-106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studies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CustomShape 1"/>
          <p:cNvSpPr/>
          <p:nvPr/>
        </p:nvSpPr>
        <p:spPr>
          <a:xfrm>
            <a:off x="308520" y="275400"/>
            <a:ext cx="3002040" cy="43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2800" spc="-7" strike="noStrike">
                <a:solidFill>
                  <a:srgbClr val="073662"/>
                </a:solidFill>
                <a:latin typeface="Cambria"/>
                <a:ea typeface="DejaVu Sans"/>
              </a:rPr>
              <a:t>No</a:t>
            </a:r>
            <a:r>
              <a:rPr b="0" lang="en-IN" sz="2800" spc="-21" strike="noStrike">
                <a:solidFill>
                  <a:srgbClr val="073662"/>
                </a:solidFill>
                <a:latin typeface="Cambria"/>
                <a:ea typeface="DejaVu Sans"/>
              </a:rPr>
              <a:t> </a:t>
            </a:r>
            <a:r>
              <a:rPr b="0" lang="en-IN" sz="2800" spc="-12" strike="noStrike">
                <a:solidFill>
                  <a:srgbClr val="073662"/>
                </a:solidFill>
                <a:latin typeface="Cambria"/>
                <a:ea typeface="DejaVu Sans"/>
              </a:rPr>
              <a:t>personalization!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300" name="CustomShape 2"/>
          <p:cNvSpPr/>
          <p:nvPr/>
        </p:nvSpPr>
        <p:spPr>
          <a:xfrm>
            <a:off x="429120" y="1137960"/>
            <a:ext cx="8303760" cy="233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87480" bIns="0">
            <a:spAutoFit/>
          </a:bodyPr>
          <a:p>
            <a:pPr marL="424800" indent="-411480">
              <a:lnSpc>
                <a:spcPct val="100000"/>
              </a:lnSpc>
              <a:spcBef>
                <a:spcPts val="689"/>
              </a:spcBef>
              <a:buClr>
                <a:srgbClr val="000000"/>
              </a:buClr>
              <a:buFont typeface="Wingdings" charset="2"/>
              <a:buChar char=""/>
            </a:pPr>
            <a:r>
              <a:rPr b="0" lang="en-IN" sz="2400" spc="-7" strike="noStrike">
                <a:solidFill>
                  <a:srgbClr val="000000"/>
                </a:solidFill>
                <a:latin typeface="Arial"/>
                <a:ea typeface="DejaVu Sans"/>
              </a:rPr>
              <a:t>Clinical Practice Guides are not</a:t>
            </a:r>
            <a:r>
              <a:rPr b="0" lang="en-IN" sz="2400" spc="-32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Arial"/>
                <a:ea typeface="DejaVu Sans"/>
              </a:rPr>
              <a:t>personalized</a:t>
            </a:r>
            <a:endParaRPr b="0" lang="en-IN" sz="2400" spc="-1" strike="noStrike">
              <a:latin typeface="Arial"/>
            </a:endParaRPr>
          </a:p>
          <a:p>
            <a:pPr lvl="1" marL="882000" indent="-365760">
              <a:lnSpc>
                <a:spcPct val="114000"/>
              </a:lnSpc>
              <a:spcBef>
                <a:spcPts val="130"/>
              </a:spcBef>
              <a:buClr>
                <a:srgbClr val="000000"/>
              </a:buClr>
              <a:buFont typeface="Wingdings 2" charset="2"/>
              <a:buChar char=""/>
            </a:pPr>
            <a:r>
              <a:rPr b="0" lang="en-IN" sz="1800" spc="-7" strike="noStrike">
                <a:solidFill>
                  <a:srgbClr val="000000"/>
                </a:solidFill>
                <a:latin typeface="Arial"/>
                <a:ea typeface="DejaVu Sans"/>
              </a:rPr>
              <a:t>They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might </a:t>
            </a:r>
            <a:r>
              <a:rPr b="0" lang="en-IN" sz="1800" spc="-7" strike="noStrike">
                <a:solidFill>
                  <a:srgbClr val="000000"/>
                </a:solidFill>
                <a:latin typeface="Arial"/>
                <a:ea typeface="DejaVu Sans"/>
              </a:rPr>
              <a:t>prove negative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since </a:t>
            </a:r>
            <a:r>
              <a:rPr b="0" lang="en-IN" sz="1800" spc="-7" strike="noStrike">
                <a:solidFill>
                  <a:srgbClr val="000000"/>
                </a:solidFill>
                <a:latin typeface="Arial"/>
                <a:ea typeface="DejaVu Sans"/>
              </a:rPr>
              <a:t>they fail to take into account interactions  between different diseases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(e.g. </a:t>
            </a:r>
            <a:r>
              <a:rPr b="0" lang="en-IN" sz="1800" spc="-7" strike="noStrike">
                <a:solidFill>
                  <a:srgbClr val="000000"/>
                </a:solidFill>
                <a:latin typeface="Arial"/>
                <a:ea typeface="DejaVu Sans"/>
              </a:rPr>
              <a:t>in older</a:t>
            </a:r>
            <a:r>
              <a:rPr b="0" lang="en-IN" sz="1800" spc="-2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800" spc="-7" strike="noStrike">
                <a:solidFill>
                  <a:srgbClr val="000000"/>
                </a:solidFill>
                <a:latin typeface="Arial"/>
                <a:ea typeface="DejaVu Sans"/>
              </a:rPr>
              <a:t>patients)</a:t>
            </a:r>
            <a:endParaRPr b="0" lang="en-IN" sz="1800" spc="-1" strike="noStrike">
              <a:latin typeface="Arial"/>
            </a:endParaRPr>
          </a:p>
          <a:p>
            <a:pPr marL="424800" indent="-411480">
              <a:lnSpc>
                <a:spcPct val="100000"/>
              </a:lnSpc>
              <a:spcBef>
                <a:spcPts val="289"/>
              </a:spcBef>
              <a:buClr>
                <a:srgbClr val="000000"/>
              </a:buClr>
              <a:buFont typeface="Wingdings" charset="2"/>
              <a:buChar char=""/>
            </a:pPr>
            <a:r>
              <a:rPr b="0" lang="en-IN" sz="2400" spc="-7" strike="noStrike">
                <a:solidFill>
                  <a:srgbClr val="000000"/>
                </a:solidFill>
                <a:latin typeface="Arial"/>
                <a:ea typeface="DejaVu Sans"/>
              </a:rPr>
              <a:t>Research done on </a:t>
            </a: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“homogeneous”, </a:t>
            </a:r>
            <a:r>
              <a:rPr b="0" lang="en-IN" sz="2400" spc="-7" strike="noStrike">
                <a:solidFill>
                  <a:srgbClr val="000000"/>
                </a:solidFill>
                <a:latin typeface="Arial"/>
                <a:ea typeface="DejaVu Sans"/>
              </a:rPr>
              <a:t>healthy</a:t>
            </a:r>
            <a:r>
              <a:rPr b="0" lang="en-IN" sz="2400" spc="-4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subjects</a:t>
            </a:r>
            <a:endParaRPr b="0" lang="en-IN" sz="2400" spc="-1" strike="noStrike">
              <a:latin typeface="Arial"/>
            </a:endParaRPr>
          </a:p>
          <a:p>
            <a:pPr marL="424800" indent="-411480">
              <a:lnSpc>
                <a:spcPct val="114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IN" sz="2400" spc="-7" strike="noStrike">
                <a:solidFill>
                  <a:srgbClr val="000000"/>
                </a:solidFill>
                <a:latin typeface="Arial"/>
                <a:ea typeface="DejaVu Sans"/>
              </a:rPr>
              <a:t>It is </a:t>
            </a: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very </a:t>
            </a:r>
            <a:r>
              <a:rPr b="0" lang="en-IN" sz="2400" spc="-7" strike="noStrike">
                <a:solidFill>
                  <a:srgbClr val="000000"/>
                </a:solidFill>
                <a:latin typeface="Arial"/>
                <a:ea typeface="DejaVu Sans"/>
              </a:rPr>
              <a:t>hard for doctors to </a:t>
            </a: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“manually” </a:t>
            </a:r>
            <a:r>
              <a:rPr b="0" lang="en-IN" sz="2400" spc="-7" strike="noStrike">
                <a:solidFill>
                  <a:srgbClr val="000000"/>
                </a:solidFill>
                <a:latin typeface="Arial"/>
                <a:ea typeface="DejaVu Sans"/>
              </a:rPr>
              <a:t>personalize their  </a:t>
            </a: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DejaVu Sans"/>
              </a:rPr>
              <a:t>“recommendations”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CustomShape 1"/>
          <p:cNvSpPr/>
          <p:nvPr/>
        </p:nvSpPr>
        <p:spPr>
          <a:xfrm>
            <a:off x="506160" y="2264400"/>
            <a:ext cx="8117640" cy="56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3600" spc="-12" strike="noStrike">
                <a:solidFill>
                  <a:srgbClr val="073662"/>
                </a:solidFill>
                <a:latin typeface="Arial"/>
                <a:ea typeface="DejaVu Sans"/>
              </a:rPr>
              <a:t>What </a:t>
            </a:r>
            <a:r>
              <a:rPr b="0" lang="en-IN" sz="3600" spc="-7" strike="noStrike">
                <a:solidFill>
                  <a:srgbClr val="073662"/>
                </a:solidFill>
                <a:latin typeface="Arial"/>
                <a:ea typeface="DejaVu Sans"/>
              </a:rPr>
              <a:t>does </a:t>
            </a:r>
            <a:r>
              <a:rPr b="0" lang="en-IN" sz="3600" spc="-12" strike="noStrike">
                <a:solidFill>
                  <a:srgbClr val="073662"/>
                </a:solidFill>
                <a:latin typeface="Arial"/>
                <a:ea typeface="DejaVu Sans"/>
              </a:rPr>
              <a:t>this </a:t>
            </a:r>
            <a:r>
              <a:rPr b="0" lang="en-IN" sz="3600" spc="-7" strike="noStrike">
                <a:solidFill>
                  <a:srgbClr val="073662"/>
                </a:solidFill>
                <a:latin typeface="Arial"/>
                <a:ea typeface="DejaVu Sans"/>
              </a:rPr>
              <a:t>have to do with</a:t>
            </a:r>
            <a:r>
              <a:rPr b="0" lang="en-IN" sz="3600" spc="-72" strike="noStrike">
                <a:solidFill>
                  <a:srgbClr val="073662"/>
                </a:solidFill>
                <a:latin typeface="Arial"/>
                <a:ea typeface="DejaVu Sans"/>
              </a:rPr>
              <a:t> </a:t>
            </a:r>
            <a:r>
              <a:rPr b="0" lang="en-IN" sz="3600" spc="-7" strike="noStrike">
                <a:solidFill>
                  <a:srgbClr val="073662"/>
                </a:solidFill>
                <a:latin typeface="Arial"/>
                <a:ea typeface="DejaVu Sans"/>
              </a:rPr>
              <a:t>Recsys?</a:t>
            </a:r>
            <a:endParaRPr b="0" lang="en-IN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CustomShape 1"/>
          <p:cNvSpPr/>
          <p:nvPr/>
        </p:nvSpPr>
        <p:spPr>
          <a:xfrm>
            <a:off x="1548000" y="2264400"/>
            <a:ext cx="6035400" cy="56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3600" spc="-1" strike="noStrike">
                <a:solidFill>
                  <a:srgbClr val="073662"/>
                </a:solidFill>
                <a:latin typeface="Arial"/>
                <a:ea typeface="DejaVu Sans"/>
              </a:rPr>
              <a:t>A </a:t>
            </a:r>
            <a:r>
              <a:rPr b="0" lang="en-IN" sz="3600" spc="-7" strike="noStrike">
                <a:solidFill>
                  <a:srgbClr val="073662"/>
                </a:solidFill>
                <a:latin typeface="Arial"/>
                <a:ea typeface="DejaVu Sans"/>
              </a:rPr>
              <a:t>word on </a:t>
            </a:r>
            <a:r>
              <a:rPr b="0" lang="en-IN" sz="3600" spc="-12" strike="noStrike">
                <a:solidFill>
                  <a:srgbClr val="073662"/>
                </a:solidFill>
                <a:latin typeface="Arial"/>
                <a:ea typeface="DejaVu Sans"/>
              </a:rPr>
              <a:t>Precision</a:t>
            </a:r>
            <a:r>
              <a:rPr b="0" lang="en-IN" sz="3600" spc="-111" strike="noStrike">
                <a:solidFill>
                  <a:srgbClr val="073662"/>
                </a:solidFill>
                <a:latin typeface="Arial"/>
                <a:ea typeface="DejaVu Sans"/>
              </a:rPr>
              <a:t> </a:t>
            </a:r>
            <a:r>
              <a:rPr b="0" lang="en-IN" sz="3600" spc="-1" strike="noStrike">
                <a:solidFill>
                  <a:srgbClr val="073662"/>
                </a:solidFill>
                <a:latin typeface="Arial"/>
                <a:ea typeface="DejaVu Sans"/>
              </a:rPr>
              <a:t>Medicine</a:t>
            </a:r>
            <a:endParaRPr b="0" lang="en-IN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54cc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54cc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54cc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54cc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54cc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54cc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54cc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54cc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54cc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54cc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54cc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54cc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54cc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54cc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54cc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54cc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54cc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54cc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54cc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54cc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54cc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54cc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54cc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54cc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54cc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54cc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54cc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54cc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54cc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54cc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54cc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54cc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54cc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244</TotalTime>
  <Application>LibreOffice/6.2.8.2$Linux_X86_64 LibreOffice_project/20$Build-2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2021-02-03T11:43:56Z</dcterms:created>
  <dc:creator/>
  <dc:description/>
  <dc:language>en-IN</dc:language>
  <cp:lastModifiedBy/>
  <dcterms:modified xsi:type="dcterms:W3CDTF">2021-02-03T22:16:35Z</dcterms:modified>
  <cp:revision>6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Creator">
    <vt:lpwstr>Google</vt:lpwstr>
  </property>
  <property fmtid="{D5CDD505-2E9C-101B-9397-08002B2CF9AE}" pid="4" name="HyperlinksChanged">
    <vt:bool>0</vt:bool>
  </property>
  <property fmtid="{D5CDD505-2E9C-101B-9397-08002B2CF9AE}" pid="5" name="LastSaved">
    <vt:filetime>2021-02-03T00:00:00Z</vt:filetime>
  </property>
  <property fmtid="{D5CDD505-2E9C-101B-9397-08002B2CF9AE}" pid="6" name="LinksUpToDate">
    <vt:bool>0</vt:bool>
  </property>
  <property fmtid="{D5CDD505-2E9C-101B-9397-08002B2CF9AE}" pid="7" name="PresentationFormat">
    <vt:lpwstr>On-screen Show (4:3)</vt:lpwstr>
  </property>
  <property fmtid="{D5CDD505-2E9C-101B-9397-08002B2CF9AE}" pid="8" name="ScaleCrop">
    <vt:bool>0</vt:bool>
  </property>
  <property fmtid="{D5CDD505-2E9C-101B-9397-08002B2CF9AE}" pid="9" name="ShareDoc">
    <vt:bool>0</vt:bool>
  </property>
</Properties>
</file>